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d45b3d06a5a4e7a" /><Relationship Type="http://schemas.openxmlformats.org/officeDocument/2006/relationships/extended-properties" Target="/docProps/app.xml" Id="R8032b149ff414856" /><Relationship Type="http://schemas.openxmlformats.org/officeDocument/2006/relationships/officeDocument" Target="/ppt/presentation.xml" Id="R4dff04c3ccae47da" /></Relationships>
</file>

<file path=ppt/presentation.xml><?xml version="1.0" encoding="utf-8"?>
<p:presentation xmlns:p="http://schemas.openxmlformats.org/presentationml/2006/main">
  <p:sldMasterIdLst>
    <p:sldMasterId xmlns:r="http://schemas.openxmlformats.org/officeDocument/2006/relationships" id="2147483648" r:id="Rec6339c2f58048b3"/>
  </p:sldMasterIdLst>
  <p:notesMasterIdLst>
    <p:notesMasterId xmlns:r="http://schemas.openxmlformats.org/officeDocument/2006/relationships" r:id="R33cb8d52bb134182"/>
  </p:notesMasterIdLst>
  <p:sldIdLst>
    <p:sldId xmlns:r="http://schemas.openxmlformats.org/officeDocument/2006/relationships" id="256" r:id="R2d006c9d1b3a4690"/>
    <p:sldId xmlns:r="http://schemas.openxmlformats.org/officeDocument/2006/relationships" id="257" r:id="R327a93f86a454132"/>
    <p:sldId xmlns:r="http://schemas.openxmlformats.org/officeDocument/2006/relationships" id="258" r:id="R4412f06ffb0e4fae"/>
    <p:sldId xmlns:r="http://schemas.openxmlformats.org/officeDocument/2006/relationships" id="259" r:id="R5f2050235ae34ca8"/>
    <p:sldId xmlns:r="http://schemas.openxmlformats.org/officeDocument/2006/relationships" id="260" r:id="R211253204e394071"/>
    <p:sldId xmlns:r="http://schemas.openxmlformats.org/officeDocument/2006/relationships" id="261" r:id="Rd06d38806a624f2f"/>
    <p:sldId xmlns:r="http://schemas.openxmlformats.org/officeDocument/2006/relationships" id="262" r:id="Rf7ea74c967bc4560"/>
    <p:sldId xmlns:r="http://schemas.openxmlformats.org/officeDocument/2006/relationships" id="263" r:id="Rf21454238c4945c3"/>
    <p:sldId xmlns:r="http://schemas.openxmlformats.org/officeDocument/2006/relationships" id="264" r:id="R2701b74f573f4a72"/>
    <p:sldId xmlns:r="http://schemas.openxmlformats.org/officeDocument/2006/relationships" id="265" r:id="R6925aa0c001e427d"/>
    <p:sldId xmlns:r="http://schemas.openxmlformats.org/officeDocument/2006/relationships" id="266" r:id="R6d237d5278a94d7b"/>
    <p:sldId xmlns:r="http://schemas.openxmlformats.org/officeDocument/2006/relationships" id="267" r:id="R6fb347e80e214e6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d57aed120c0464e" /><Relationship Type="http://schemas.openxmlformats.org/officeDocument/2006/relationships/slideMaster" Target="/ppt/slideMasters/slideMaster1.xml" Id="Rec6339c2f58048b3" /><Relationship Type="http://schemas.openxmlformats.org/officeDocument/2006/relationships/notesMaster" Target="/ppt/notesMasters/notesMaster1.xml" Id="R33cb8d52bb134182" /><Relationship Type="http://schemas.openxmlformats.org/officeDocument/2006/relationships/presProps" Target="/ppt/presProps.xml" Id="R2eed8edd30f148a2" /><Relationship Type="http://schemas.openxmlformats.org/officeDocument/2006/relationships/tableStyles" Target="/ppt/tableStyles.xml" Id="R480b242c6a794cd4" /><Relationship Type="http://schemas.openxmlformats.org/officeDocument/2006/relationships/slide" Target="/ppt/slides/slide1.xml" Id="R2d006c9d1b3a4690" /><Relationship Type="http://schemas.openxmlformats.org/officeDocument/2006/relationships/slide" Target="/ppt/slides/slide2.xml" Id="R327a93f86a454132" /><Relationship Type="http://schemas.openxmlformats.org/officeDocument/2006/relationships/slide" Target="/ppt/slides/slide3.xml" Id="R4412f06ffb0e4fae" /><Relationship Type="http://schemas.openxmlformats.org/officeDocument/2006/relationships/slide" Target="/ppt/slides/slide4.xml" Id="R5f2050235ae34ca8" /><Relationship Type="http://schemas.openxmlformats.org/officeDocument/2006/relationships/slide" Target="/ppt/slides/slide5.xml" Id="R211253204e394071" /><Relationship Type="http://schemas.openxmlformats.org/officeDocument/2006/relationships/slide" Target="/ppt/slides/slide6.xml" Id="Rd06d38806a624f2f" /><Relationship Type="http://schemas.openxmlformats.org/officeDocument/2006/relationships/slide" Target="/ppt/slides/slide7.xml" Id="Rf7ea74c967bc4560" /><Relationship Type="http://schemas.openxmlformats.org/officeDocument/2006/relationships/slide" Target="/ppt/slides/slide8.xml" Id="Rf21454238c4945c3" /><Relationship Type="http://schemas.openxmlformats.org/officeDocument/2006/relationships/slide" Target="/ppt/slides/slide9.xml" Id="R2701b74f573f4a72" /><Relationship Type="http://schemas.openxmlformats.org/officeDocument/2006/relationships/slide" Target="/ppt/slides/slide10.xml" Id="R6925aa0c001e427d" /><Relationship Type="http://schemas.openxmlformats.org/officeDocument/2006/relationships/slide" Target="/ppt/slides/slide11.xml" Id="R6d237d5278a94d7b" /><Relationship Type="http://schemas.openxmlformats.org/officeDocument/2006/relationships/slide" Target="/ppt/slides/slide12.xml" Id="R6fb347e80e214e6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ed4335ed4b043b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47d8dfbe5f54036" /><Relationship Type="http://schemas.openxmlformats.org/officeDocument/2006/relationships/notesMaster" Target="/ppt/notesMasters/notesMaster1.xml" Id="R5af865a8365d4e55" /></Relationships>
</file>

<file path=ppt/notesSlides/_rels/notesSlide2.xml.rels>&#65279;<?xml version="1.0" encoding="utf-8"?><Relationships xmlns="http://schemas.openxmlformats.org/package/2006/relationships"><Relationship Type="http://schemas.openxmlformats.org/officeDocument/2006/relationships/slide" Target="/ppt/slides/slide2.xml" Id="R1815e3d1d7274528" /><Relationship Type="http://schemas.openxmlformats.org/officeDocument/2006/relationships/notesMaster" Target="/ppt/notesMasters/notesMaster1.xml" Id="Rb903df6cee414b87" /></Relationships>
</file>

<file path=ppt/notesSlides/_rels/notesSlide3.xml.rels>&#65279;<?xml version="1.0" encoding="utf-8"?><Relationships xmlns="http://schemas.openxmlformats.org/package/2006/relationships"><Relationship Type="http://schemas.openxmlformats.org/officeDocument/2006/relationships/slide" Target="/ppt/slides/slide3.xml" Id="R1c0716bb950649cd" /><Relationship Type="http://schemas.openxmlformats.org/officeDocument/2006/relationships/notesMaster" Target="/ppt/notesMasters/notesMaster1.xml" Id="Rb51058256e8945d8" /></Relationships>
</file>

<file path=ppt/notesSlides/_rels/notesSlide4.xml.rels>&#65279;<?xml version="1.0" encoding="utf-8"?><Relationships xmlns="http://schemas.openxmlformats.org/package/2006/relationships"><Relationship Type="http://schemas.openxmlformats.org/officeDocument/2006/relationships/slide" Target="/ppt/slides/slide4.xml" Id="Rc054600d9e7e4249" /><Relationship Type="http://schemas.openxmlformats.org/officeDocument/2006/relationships/notesMaster" Target="/ppt/notesMasters/notesMaster1.xml" Id="Raf3b806736b84c23" /></Relationships>
</file>

<file path=ppt/notesSlides/_rels/notesSlide5.xml.rels>&#65279;<?xml version="1.0" encoding="utf-8"?><Relationships xmlns="http://schemas.openxmlformats.org/package/2006/relationships"><Relationship Type="http://schemas.openxmlformats.org/officeDocument/2006/relationships/slide" Target="/ppt/slides/slide5.xml" Id="Rfde838c014104c54" /><Relationship Type="http://schemas.openxmlformats.org/officeDocument/2006/relationships/notesMaster" Target="/ppt/notesMasters/notesMaster1.xml" Id="Re4f606ac8d4140f4" /></Relationships>
</file>

<file path=ppt/notesSlides/_rels/notesSlide6.xml.rels>&#65279;<?xml version="1.0" encoding="utf-8"?><Relationships xmlns="http://schemas.openxmlformats.org/package/2006/relationships"><Relationship Type="http://schemas.openxmlformats.org/officeDocument/2006/relationships/slide" Target="/ppt/slides/slide6.xml" Id="R33b2cc76cdc2412a" /><Relationship Type="http://schemas.openxmlformats.org/officeDocument/2006/relationships/notesMaster" Target="/ppt/notesMasters/notesMaster1.xml" Id="R1efe435a216e4e27" /></Relationships>
</file>

<file path=ppt/notesSlides/_rels/notesSlide7.xml.rels>&#65279;<?xml version="1.0" encoding="utf-8"?><Relationships xmlns="http://schemas.openxmlformats.org/package/2006/relationships"><Relationship Type="http://schemas.openxmlformats.org/officeDocument/2006/relationships/slide" Target="/ppt/slides/slide7.xml" Id="Rcdf64afe6ba7434a" /><Relationship Type="http://schemas.openxmlformats.org/officeDocument/2006/relationships/notesMaster" Target="/ppt/notesMasters/notesMaster1.xml" Id="R49b3858f059e4785" /></Relationships>
</file>

<file path=ppt/notesSlides/_rels/notesSlide8.xml.rels>&#65279;<?xml version="1.0" encoding="utf-8"?><Relationships xmlns="http://schemas.openxmlformats.org/package/2006/relationships"><Relationship Type="http://schemas.openxmlformats.org/officeDocument/2006/relationships/slide" Target="/ppt/slides/slide8.xml" Id="Ra603c29fc882499c" /><Relationship Type="http://schemas.openxmlformats.org/officeDocument/2006/relationships/notesMaster" Target="/ppt/notesMasters/notesMaster1.xml" Id="R727aad4c75ba40d9" /></Relationships>
</file>

<file path=ppt/notesSlides/_rels/notesSlide9.xml.rels>&#65279;<?xml version="1.0" encoding="utf-8"?><Relationships xmlns="http://schemas.openxmlformats.org/package/2006/relationships"><Relationship Type="http://schemas.openxmlformats.org/officeDocument/2006/relationships/slide" Target="/ppt/slides/slide9.xml" Id="Rec36c4f37a5c4c1f" /><Relationship Type="http://schemas.openxmlformats.org/officeDocument/2006/relationships/notesMaster" Target="/ppt/notesMasters/notesMaster1.xml" Id="Rfce742a875ec4df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d4e89d2a32c4885" /><Relationship Type="http://schemas.openxmlformats.org/officeDocument/2006/relationships/notesMaster" Target="/ppt/notesMasters/notesMaster1.xml" Id="Rc8a09da2b5234ee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c6a842470924da4" /><Relationship Type="http://schemas.openxmlformats.org/officeDocument/2006/relationships/notesMaster" Target="/ppt/notesMasters/notesMaster1.xml" Id="R5bbf7bf0c7914bf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36c1b89fec140ad" /><Relationship Type="http://schemas.openxmlformats.org/officeDocument/2006/relationships/notesMaster" Target="/ppt/notesMasters/notesMaster1.xml" Id="Rafdb5cb9e2e3439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Reusable webinar presentation template. Replace all bracketed fields with your session content. The on-slide text is audience-facing; these notes explain the purpose of each slide. The 12 slides are a starting structure, not a duration rule. Add, duplicate or remove slides when the audience task requires it. All text and the worked-example table are editable. Keep a clean copy before adapting. The template assumes a focused educational B2B webinar rather than a detailed product demo.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Identify the audience by role, situation and task. Name only the context needed to follow the session. Use the second column for a helpful prerequisite or scope boundary. Example: product marketers preparing their first customer education webinar, with one customer question already selected. Explain any prerequisite before you begin.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Write outcomes that an attendee can apply. Use specific verbs such as compare, diagnose, choose or complete. Two outcomes are enough for this layout. Add a third only if it deserves its own explanation and example. This slide is an audience learning map, not the production run of show.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a real situation the audience can recognize. Keep the slide to the problem and its practical consequence. Explain additional background aloud or in a handout. Avoid an unverified statistic just to make the problem seem urgent. If you use a customer example, remove confidential information and obtain any necessary permission.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one idea clearly. Replace the main sentence with the statement the audience should remember. Use the lower text for the key condition or boundary. If the idea needs a diagram, build an editable diagram in your authoring application and remove text that repeats it. Provide a spoken description of any visual information. Source for the presentation accessibility guidance: https://www.w3.org/WAI/teach-advocate/accessible-presentations/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Replace the table with one real or explicitly illustrative example. Explain the decision, the evidence, the proposed action and the boundary. Do not invent business results. This table contains prompts, not benchmark data. If you replace it with a chart or screenshot, identify the source and narrate the important details. Avoid decorative evidence that does not explain the decision.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Optional interaction slide. Ask one question that helps the audience apply the explanation. Use a poll only if its answer will inform the discussion; otherwise ask through the chosen audience channel. Keep the options distinct. In JakoMeet, use no more than one event poll with 2–6 options and choose attendee chat OR moderated Q&amp;A. This file does not create an interactive poll. Source checked for product behavior: https://test.jakomeet.com/features/live-webinars/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Show how the audience can use the explanation in their own work. Keep the actions short and connected. This slide covers application of the teaching point, not the full webinar campaign checklist. If the task is complex, give it an additional slide or a separate resource rather than shrinking the text.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Return to the learning outcomes and summarize the explanation in the same terminology. Do not introduce another topic here. Keep the takeaway text short enough to read while listening. Source for clear presentation structure: https://www.w3.org/WAI/teach-advocate/accessible-presentations/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Invite questions about the session topic. The presenter can leave this slide on screen while a moderator groups and selects questions. Keep product-specific moderation procedures in the hosting run of show. If you use JakoMeet, confirm whether the event uses chat or moderated Q&amp;A. Prepare a route for unanswered questions without promising an unverified response time.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Choose one action that follows from the learning outcome, such as completing a worksheet, trying a process or reading a relevant guide. Replace the bracketed destination with a tested link or clear instruction. Explain why the action helps. Avoid adding a list of competing offers. Remove this slide when no next action is appropriate.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List the resources actually used in the session. Replace these prompts with descriptive labels and verified links. Remove unused rows. In PowerPoint, review unique slide titles, reading order, links and any image alt text with the Accessibility Checker. Check the audience view and your sharing setup before presenting. Microsoft guidance: https://support.microsoft.com/en-us/accessibility/powerpoint/make-your-powerpoint-presentations-accessible-to-people-with-disabilities . If editing the PPTX in Google Slides, review the converted layout and notes. Google guidance: https://support.google.com/docs/answer/9310378?hl=en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033ece66ac6450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9c2e58872a847c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c004e007b13425f"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95fa3b1336bc4e1f"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f84d36991834935"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43125150a594c4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3AD2F71D-5C65-48A5-B162-314DC9FBA1B2}"/>
              </a:ext>
            </a:extLst>
          </p:cNvPr>
          <p:cNvSpPr>
            <a:spLocks xmlns:a="http://schemas.openxmlformats.org/drawingml/2006/main" noGrp="1"/>
          </p:cNvSpPr>
          <p:nvPr/>
        </p:nvSpPr>
        <p:spPr>
          <a:xfrm xmlns:a="http://schemas.openxmlformats.org/drawingml/2006/main">
            <a:off x="5791200" y="22098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BDC8578A-E42E-41FB-91D2-F1028AB048EE}"/>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Subtitle">
            <a:extLst xmlns:a="http://schemas.openxmlformats.org/drawingml/2006/main">
              <a:ext uri="{FF2B5EF4-FFF2-40B4-BE49-F238E27FC236}">
                <a16:creationId xmlns:a16="http://schemas.microsoft.com/office/drawing/2014/main" id="{8E507AB2-4C5D-4856-BD19-5B3949F037BE}"/>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3" name="Accent rule">
            <a:extLst xmlns:a="http://schemas.openxmlformats.org/drawingml/2006/main">
              <a:ext uri="{FF2B5EF4-FFF2-40B4-BE49-F238E27FC236}">
                <a16:creationId xmlns:a16="http://schemas.microsoft.com/office/drawing/2014/main" id="{371A8FA7-8118-41AA-BB19-2A3009BBF81B}"/>
              </a:ext>
            </a:extLst>
          </p:cNvPr>
          <p:cNvSpPr>
            <a:spLocks xmlns:a="http://schemas.openxmlformats.org/drawingml/2006/main" noGrp="1"/>
          </p:cNvSpPr>
          <p:nvPr/>
        </p:nvSpPr>
        <p:spPr>
          <a:xfrm xmlns:a="http://schemas.openxmlformats.org/drawingml/2006/main">
            <a:off x="5791200" y="24765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Section title">
            <a:extLst xmlns:a="http://schemas.openxmlformats.org/drawingml/2006/main">
              <a:ext uri="{FF2B5EF4-FFF2-40B4-BE49-F238E27FC236}">
                <a16:creationId xmlns:a16="http://schemas.microsoft.com/office/drawing/2014/main" id="{47C6C878-E03F-4354-A35C-89082E1D5535}"/>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B5032FB9-D0D5-4FC4-9C82-8B07498EFB48}"/>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F81FE39D-8768-40A0-A405-2ED5A127B97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Body">
            <a:extLst xmlns:a="http://schemas.openxmlformats.org/drawingml/2006/main">
              <a:ext uri="{FF2B5EF4-FFF2-40B4-BE49-F238E27FC236}">
                <a16:creationId xmlns:a16="http://schemas.microsoft.com/office/drawing/2014/main" id="{41DEC178-87AE-45C7-A216-42793659116C}"/>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5" name="Accent rule">
            <a:extLst xmlns:a="http://schemas.openxmlformats.org/drawingml/2006/main">
              <a:ext uri="{FF2B5EF4-FFF2-40B4-BE49-F238E27FC236}">
                <a16:creationId xmlns:a16="http://schemas.microsoft.com/office/drawing/2014/main" id="{61AAA39A-0E0B-42B9-B2F8-5B3200CCB0F5}"/>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0BCAE36C-8D33-4B83-A2AA-523C5E8D439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19B714B0-8D02-4C6F-B7DD-68F6E6F7505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4" name="Right column">
            <a:extLst xmlns:a="http://schemas.openxmlformats.org/drawingml/2006/main">
              <a:ext uri="{FF2B5EF4-FFF2-40B4-BE49-F238E27FC236}">
                <a16:creationId xmlns:a16="http://schemas.microsoft.com/office/drawing/2014/main" id="{C0BE14E8-BA7C-4AEB-AE66-CB138D5AD81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691007E2-616F-43E0-BA94-D3822761AA06}"/>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BD37BBD8-3B94-4CF0-A7C3-0D9E95AF4B4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31442BE9-7F2A-4CB3-B03F-64B3DC078D5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daf081919194641" /><Relationship Type="http://schemas.openxmlformats.org/officeDocument/2006/relationships/slideLayout" Target="/ppt/slideLayouts/slideLayout1.xml" Id="R7342f68004b54825" /><Relationship Type="http://schemas.openxmlformats.org/officeDocument/2006/relationships/slideLayout" Target="/ppt/slideLayouts/slideLayout2.xml" Id="Rc7a1c358048a4be5" /><Relationship Type="http://schemas.openxmlformats.org/officeDocument/2006/relationships/slideLayout" Target="/ppt/slideLayouts/slideLayout3.xml" Id="R6dbf2d411d9a4e04" /><Relationship Type="http://schemas.openxmlformats.org/officeDocument/2006/relationships/slideLayout" Target="/ppt/slideLayouts/slideLayout4.xml" Id="Rd41f2a14819e43c0" /><Relationship Type="http://schemas.openxmlformats.org/officeDocument/2006/relationships/slideLayout" Target="/ppt/slideLayouts/slideLayout5.xml" Id="R9bf7b8d07c7345aa" /><Relationship Type="http://schemas.openxmlformats.org/officeDocument/2006/relationships/slideLayout" Target="/ppt/slideLayouts/slideLayout6.xml" Id="Rce9e620368f048b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342f68004b54825"/>
    <p:sldLayoutId xmlns:r="http://schemas.openxmlformats.org/officeDocument/2006/relationships" id="2147483650" r:id="Rc7a1c358048a4be5"/>
    <p:sldLayoutId xmlns:r="http://schemas.openxmlformats.org/officeDocument/2006/relationships" id="2147483651" r:id="R6dbf2d411d9a4e04"/>
    <p:sldLayoutId xmlns:r="http://schemas.openxmlformats.org/officeDocument/2006/relationships" id="2147483652" r:id="Rd41f2a14819e43c0"/>
    <p:sldLayoutId xmlns:r="http://schemas.openxmlformats.org/officeDocument/2006/relationships" id="2147483653" r:id="R9bf7b8d07c7345aa"/>
    <p:sldLayoutId xmlns:r="http://schemas.openxmlformats.org/officeDocument/2006/relationships" id="2147483654" r:id="Rce9e620368f048b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d3e4a6109ef34bc3" /><Relationship Type="http://schemas.openxmlformats.org/officeDocument/2006/relationships/notesSlide" Target="/ppt/notesSlides/notesSlide1.xml" Id="Rc9a2155afd314800"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f61107c8ddbe44bb" /><Relationship Type="http://schemas.openxmlformats.org/officeDocument/2006/relationships/notesSlide" Target="/ppt/notesSlides/notesSlide2.xml" Id="Rb81b0a0c118c4c3a"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0bc96c3002d940c4" /><Relationship Type="http://schemas.openxmlformats.org/officeDocument/2006/relationships/notesSlide" Target="/ppt/notesSlides/notesSlide3.xml" Id="Rf5f2d54ffae848e0"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33d7029a4eb248c2" /><Relationship Type="http://schemas.openxmlformats.org/officeDocument/2006/relationships/notesSlide" Target="/ppt/notesSlides/notesSlide4.xml" Id="R8c49a7f2e0e64869"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153dd9cad5194d0f" /><Relationship Type="http://schemas.openxmlformats.org/officeDocument/2006/relationships/notesSlide" Target="/ppt/notesSlides/notesSlide5.xml" Id="R7548b18ac7844f63"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fccb8a69d9f543d1" /><Relationship Type="http://schemas.openxmlformats.org/officeDocument/2006/relationships/notesSlide" Target="/ppt/notesSlides/notesSlide6.xml" Id="R1d52ee63a53340ad"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f8fa8e0885d445d7" /><Relationship Type="http://schemas.openxmlformats.org/officeDocument/2006/relationships/notesSlide" Target="/ppt/notesSlides/notesSlide7.xml" Id="R1fe1ae5c19644fb2"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acca6830c0ab4c0f" /><Relationship Type="http://schemas.openxmlformats.org/officeDocument/2006/relationships/notesSlide" Target="/ppt/notesSlides/notesSlide8.xml" Id="R7960e79741f943af"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0776ae83aeb142d9" /><Relationship Type="http://schemas.openxmlformats.org/officeDocument/2006/relationships/notesSlide" Target="/ppt/notesSlides/notesSlide9.xml" Id="R0879c67185bd4a9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cf767465a973474e" /><Relationship Type="http://schemas.openxmlformats.org/officeDocument/2006/relationships/notesSlide" Target="/ppt/notesSlides/notesSlide10.xml" Id="R595cb20ed59a44b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e04f635c02334af3" /><Relationship Type="http://schemas.openxmlformats.org/officeDocument/2006/relationships/notesSlide" Target="/ppt/notesSlides/notesSlide11.xml" Id="Rb59d9b1a61674e0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e938f879c6e5482b" /><Relationship Type="http://schemas.openxmlformats.org/officeDocument/2006/relationships/notesSlide" Target="/ppt/notesSlides/notesSlide12.xml" Id="R55260028a180498d"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itle">
            <a:extLst xmlns:a="http://schemas.openxmlformats.org/drawingml/2006/main">
              <a:ext uri="{FF2B5EF4-FFF2-40B4-BE49-F238E27FC236}">
                <a16:creationId xmlns:a16="http://schemas.microsoft.com/office/drawing/2014/main" id="{49B55AF9-9164-4353-930B-7CAD7E5E5DB9}"/>
              </a:ext>
            </a:extLst>
          </p:cNvPr>
          <p:cNvSpPr>
            <a:spLocks xmlns:a="http://schemas.openxmlformats.org/drawingml/2006/main" noGrp="1"/>
          </p:cNvSpPr>
          <p:nvPr/>
        </p:nvSpPr>
        <p:spPr>
          <a:xfrm xmlns:a="http://schemas.openxmlformats.org/drawingml/2006/main">
            <a:off x="685800" y="49530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750" b="1">
                <a:solidFill>
                  <a:srgbClr val="182435"/>
                </a:solidFill>
                <a:latin typeface="Arial"/>
                <a:ea typeface="Arial"/>
                <a:cs typeface="Arial"/>
              </a:defRPr>
            </a:pPr>
            <a:r>
              <a:rPr sz="3750" b="1">
                <a:solidFill>
                  <a:srgbClr val="182435"/>
                </a:solidFill>
                <a:latin typeface="Arial"/>
                <a:ea typeface="Arial"/>
                <a:cs typeface="Arial"/>
              </a:rPr>
              <a:t>[Webinar Title]</a:t>
            </a:r>
          </a:p>
        </p:txBody>
      </p:sp>
      <p:sp>
        <p:nvSpPr>
          <p:cNvPr id="2" name="publisher">
            <a:extLst xmlns:a="http://schemas.openxmlformats.org/drawingml/2006/main">
              <a:ext uri="{FF2B5EF4-FFF2-40B4-BE49-F238E27FC236}">
                <a16:creationId xmlns:a16="http://schemas.microsoft.com/office/drawing/2014/main" id="{6E818BF7-D4C1-428A-BDF0-A559A016D59B}"/>
              </a:ext>
            </a:extLst>
          </p:cNvPr>
          <p:cNvSpPr>
            <a:spLocks xmlns:a="http://schemas.openxmlformats.org/drawingml/2006/main" noGrp="1"/>
          </p:cNvSpPr>
          <p:nvPr/>
        </p:nvSpPr>
        <p:spPr>
          <a:xfrm xmlns:a="http://schemas.openxmlformats.org/drawingml/2006/main">
            <a:off x="685800" y="6315075"/>
            <a:ext cx="2286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4C5664"/>
                </a:solidFill>
                <a:latin typeface="Arial"/>
                <a:ea typeface="Arial"/>
                <a:cs typeface="Arial"/>
              </a:defRPr>
            </a:pPr>
            <a:r>
              <a:rPr sz="1725" b="0">
                <a:solidFill>
                  <a:srgbClr val="4C5664"/>
                </a:solidFill>
                <a:latin typeface="Arial"/>
                <a:ea typeface="Arial"/>
                <a:cs typeface="Arial"/>
              </a:rPr>
              <a:t>JakoMeet</a:t>
            </a:r>
          </a:p>
        </p:txBody>
      </p:sp>
      <p:sp>
        <p:nvSpPr>
          <p:cNvPr id="3" name="page">
            <a:extLst xmlns:a="http://schemas.openxmlformats.org/drawingml/2006/main">
              <a:ext uri="{FF2B5EF4-FFF2-40B4-BE49-F238E27FC236}">
                <a16:creationId xmlns:a16="http://schemas.microsoft.com/office/drawing/2014/main" id="{0C9D2CBC-E2C6-468E-A9CF-009E148B114B}"/>
              </a:ext>
            </a:extLst>
          </p:cNvPr>
          <p:cNvSpPr>
            <a:spLocks xmlns:a="http://schemas.openxmlformats.org/drawingml/2006/main" noGrp="1"/>
          </p:cNvSpPr>
          <p:nvPr/>
        </p:nvSpPr>
        <p:spPr>
          <a:xfrm xmlns:a="http://schemas.openxmlformats.org/drawingml/2006/main">
            <a:off x="10839450" y="6315075"/>
            <a:ext cx="666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4C5664"/>
                </a:solidFill>
                <a:latin typeface="Arial"/>
                <a:ea typeface="Arial"/>
                <a:cs typeface="Arial"/>
              </a:defRPr>
            </a:pPr>
            <a:r>
              <a:rPr sz="1725" b="0">
                <a:solidFill>
                  <a:srgbClr val="4C5664"/>
                </a:solidFill>
                <a:latin typeface="Arial"/>
                <a:ea typeface="Arial"/>
                <a:cs typeface="Arial"/>
              </a:rPr>
              <a:t>01</a:t>
            </a:r>
          </a:p>
        </p:txBody>
      </p:sp>
      <p:sp>
        <p:nvSpPr>
          <p:cNvPr id="4" name="body">
            <a:extLst xmlns:a="http://schemas.openxmlformats.org/drawingml/2006/main">
              <a:ext uri="{FF2B5EF4-FFF2-40B4-BE49-F238E27FC236}">
                <a16:creationId xmlns:a16="http://schemas.microsoft.com/office/drawing/2014/main" id="{7B659875-6716-4D24-98A6-73A1B195ED8D}"/>
              </a:ext>
            </a:extLst>
          </p:cNvPr>
          <p:cNvSpPr>
            <a:spLocks xmlns:a="http://schemas.openxmlformats.org/drawingml/2006/main" noGrp="1"/>
          </p:cNvSpPr>
          <p:nvPr/>
        </p:nvSpPr>
        <p:spPr>
          <a:xfrm xmlns:a="http://schemas.openxmlformats.org/drawingml/2006/main">
            <a:off x="685800" y="2133600"/>
            <a:ext cx="100012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4500" b="1">
                <a:solidFill>
                  <a:srgbClr val="182435"/>
                </a:solidFill>
                <a:latin typeface="Arial"/>
                <a:ea typeface="Arial"/>
                <a:cs typeface="Arial"/>
              </a:defRPr>
            </a:pPr>
            <a:r>
              <a:rPr sz="4500" b="1">
                <a:solidFill>
                  <a:srgbClr val="182435"/>
                </a:solidFill>
                <a:latin typeface="Arial"/>
                <a:ea typeface="Arial"/>
                <a:cs typeface="Arial"/>
              </a:rPr>
              <a:t>[The practical outcome your audience will leave with]</a:t>
            </a:r>
          </a:p>
        </p:txBody>
      </p:sp>
      <p:sp>
        <p:nvSpPr>
          <p:cNvPr id="5" name="body">
            <a:extLst xmlns:a="http://schemas.openxmlformats.org/drawingml/2006/main">
              <a:ext uri="{FF2B5EF4-FFF2-40B4-BE49-F238E27FC236}">
                <a16:creationId xmlns:a16="http://schemas.microsoft.com/office/drawing/2014/main" id="{675B2392-1334-403C-B109-45CC026CAEAB}"/>
              </a:ext>
            </a:extLst>
          </p:cNvPr>
          <p:cNvSpPr>
            <a:spLocks xmlns:a="http://schemas.openxmlformats.org/drawingml/2006/main" noGrp="1"/>
          </p:cNvSpPr>
          <p:nvPr/>
        </p:nvSpPr>
        <p:spPr>
          <a:xfrm xmlns:a="http://schemas.openxmlformats.org/drawingml/2006/main">
            <a:off x="685800" y="4810125"/>
            <a:ext cx="10096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250" b="0">
                <a:solidFill>
                  <a:srgbClr val="4C5664"/>
                </a:solidFill>
                <a:latin typeface="Arial"/>
                <a:ea typeface="Arial"/>
                <a:cs typeface="Arial"/>
              </a:defRPr>
            </a:pPr>
            <a:r>
              <a:rPr sz="2250" b="0">
                <a:solidFill>
                  <a:srgbClr val="4C5664"/>
                </a:solidFill>
                <a:latin typeface="Arial"/>
                <a:ea typeface="Arial"/>
                <a:cs typeface="Arial"/>
              </a:rPr>
              <a:t>[Speaker Name]  [Role and Organization]</a:t>
            </a:r>
          </a:p>
        </p:txBody>
      </p:sp>
      <p:sp>
        <p:nvSpPr>
          <p:cNvPr id="6" name="body">
            <a:extLst xmlns:a="http://schemas.openxmlformats.org/drawingml/2006/main">
              <a:ext uri="{FF2B5EF4-FFF2-40B4-BE49-F238E27FC236}">
                <a16:creationId xmlns:a16="http://schemas.microsoft.com/office/drawing/2014/main" id="{04F336A8-00EB-4EE6-A864-DFDB51EA312C}"/>
              </a:ext>
            </a:extLst>
          </p:cNvPr>
          <p:cNvSpPr>
            <a:spLocks xmlns:a="http://schemas.openxmlformats.org/drawingml/2006/main" noGrp="1"/>
          </p:cNvSpPr>
          <p:nvPr/>
        </p:nvSpPr>
        <p:spPr>
          <a:xfrm xmlns:a="http://schemas.openxmlformats.org/drawingml/2006/main">
            <a:off x="685800" y="5581650"/>
            <a:ext cx="9906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4C5664"/>
                </a:solidFill>
                <a:latin typeface="Arial"/>
                <a:ea typeface="Arial"/>
                <a:cs typeface="Arial"/>
              </a:defRPr>
            </a:pPr>
            <a:r>
              <a:rPr sz="1875" b="0">
                <a:solidFill>
                  <a:srgbClr val="4C5664"/>
                </a:solidFill>
                <a:latin typeface="Arial"/>
                <a:ea typeface="Arial"/>
                <a:cs typeface="Arial"/>
              </a:rPr>
              <a:t>Editable B2B webinar template</a:t>
            </a:r>
          </a:p>
        </p:txBody>
      </p:sp>
    </p:spTree>
    <p:extLst>
      <p:ext uri="{BB962C8B-B14F-4D97-AF65-F5344CB8AC3E}">
        <p14:creationId xmlns:p14="http://schemas.microsoft.com/office/powerpoint/2010/main" val="588348184"/>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E79F2CD0-1E52-47C1-AF6F-9B2F340B2F80}"/>
              </a:ext>
            </a:extLst>
          </p:cNvPr>
          <p:cNvSpPr>
            <a:spLocks xmlns:a="http://schemas.openxmlformats.org/drawingml/2006/main" noGrp="1"/>
          </p:cNvSpPr>
          <p:nvPr/>
        </p:nvSpPr>
        <p:spPr>
          <a:xfrm xmlns:a="http://schemas.openxmlformats.org/drawingml/2006/main">
            <a:off x="685800" y="49530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750" b="1">
                <a:solidFill>
                  <a:srgbClr val="182435"/>
                </a:solidFill>
                <a:latin typeface="Arial"/>
                <a:ea typeface="Arial"/>
                <a:cs typeface="Arial"/>
              </a:defRPr>
            </a:pPr>
            <a:r>
              <a:rPr sz="3750" b="1">
                <a:solidFill>
                  <a:srgbClr val="182435"/>
                </a:solidFill>
                <a:latin typeface="Arial"/>
                <a:ea typeface="Arial"/>
                <a:cs typeface="Arial"/>
              </a:rPr>
              <a:t>Who This Session Is For</a:t>
            </a:r>
          </a:p>
        </p:txBody>
      </p:sp>
      <p:sp>
        <p:nvSpPr>
          <p:cNvPr id="2" name="publisher">
            <a:extLst xmlns:a="http://schemas.openxmlformats.org/drawingml/2006/main">
              <a:ext uri="{FF2B5EF4-FFF2-40B4-BE49-F238E27FC236}">
                <a16:creationId xmlns:a16="http://schemas.microsoft.com/office/drawing/2014/main" id="{BA28BF68-76FA-4AFA-8C35-A4B1D28A9A98}"/>
              </a:ext>
            </a:extLst>
          </p:cNvPr>
          <p:cNvSpPr>
            <a:spLocks xmlns:a="http://schemas.openxmlformats.org/drawingml/2006/main" noGrp="1"/>
          </p:cNvSpPr>
          <p:nvPr/>
        </p:nvSpPr>
        <p:spPr>
          <a:xfrm xmlns:a="http://schemas.openxmlformats.org/drawingml/2006/main">
            <a:off x="685800" y="6315075"/>
            <a:ext cx="2286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4C5664"/>
                </a:solidFill>
                <a:latin typeface="Arial"/>
                <a:ea typeface="Arial"/>
                <a:cs typeface="Arial"/>
              </a:defRPr>
            </a:pPr>
            <a:r>
              <a:rPr sz="1725" b="0">
                <a:solidFill>
                  <a:srgbClr val="4C5664"/>
                </a:solidFill>
                <a:latin typeface="Arial"/>
                <a:ea typeface="Arial"/>
                <a:cs typeface="Arial"/>
              </a:rPr>
              <a:t>JakoMeet</a:t>
            </a:r>
          </a:p>
        </p:txBody>
      </p:sp>
      <p:sp>
        <p:nvSpPr>
          <p:cNvPr id="3" name="page">
            <a:extLst xmlns:a="http://schemas.openxmlformats.org/drawingml/2006/main">
              <a:ext uri="{FF2B5EF4-FFF2-40B4-BE49-F238E27FC236}">
                <a16:creationId xmlns:a16="http://schemas.microsoft.com/office/drawing/2014/main" id="{C87D3E3E-ED30-4306-B52B-DF833047AB31}"/>
              </a:ext>
            </a:extLst>
          </p:cNvPr>
          <p:cNvSpPr>
            <a:spLocks xmlns:a="http://schemas.openxmlformats.org/drawingml/2006/main" noGrp="1"/>
          </p:cNvSpPr>
          <p:nvPr/>
        </p:nvSpPr>
        <p:spPr>
          <a:xfrm xmlns:a="http://schemas.openxmlformats.org/drawingml/2006/main">
            <a:off x="10839450" y="6315075"/>
            <a:ext cx="666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4C5664"/>
                </a:solidFill>
                <a:latin typeface="Arial"/>
                <a:ea typeface="Arial"/>
                <a:cs typeface="Arial"/>
              </a:defRPr>
            </a:pPr>
            <a:r>
              <a:rPr sz="1725" b="0">
                <a:solidFill>
                  <a:srgbClr val="4C5664"/>
                </a:solidFill>
                <a:latin typeface="Arial"/>
                <a:ea typeface="Arial"/>
                <a:cs typeface="Arial"/>
              </a:rPr>
              <a:t>02</a:t>
            </a:r>
          </a:p>
        </p:txBody>
      </p:sp>
      <p:sp>
        <p:nvSpPr>
          <p:cNvPr id="4" name="body">
            <a:extLst xmlns:a="http://schemas.openxmlformats.org/drawingml/2006/main">
              <a:ext uri="{FF2B5EF4-FFF2-40B4-BE49-F238E27FC236}">
                <a16:creationId xmlns:a16="http://schemas.microsoft.com/office/drawing/2014/main" id="{29F3D7B3-7035-4963-A476-790EC8950597}"/>
              </a:ext>
            </a:extLst>
          </p:cNvPr>
          <p:cNvSpPr>
            <a:spLocks xmlns:a="http://schemas.openxmlformats.org/drawingml/2006/main" noGrp="1"/>
          </p:cNvSpPr>
          <p:nvPr/>
        </p:nvSpPr>
        <p:spPr>
          <a:xfrm xmlns:a="http://schemas.openxmlformats.org/drawingml/2006/main">
            <a:off x="685800" y="2152650"/>
            <a:ext cx="4953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75" b="1">
                <a:solidFill>
                  <a:srgbClr val="2C4BC7"/>
                </a:solidFill>
                <a:latin typeface="Arial"/>
                <a:ea typeface="Arial"/>
                <a:cs typeface="Arial"/>
              </a:defRPr>
            </a:pPr>
            <a:r>
              <a:rPr sz="2175" b="1">
                <a:solidFill>
                  <a:srgbClr val="2C4BC7"/>
                </a:solidFill>
                <a:latin typeface="Arial"/>
                <a:ea typeface="Arial"/>
                <a:cs typeface="Arial"/>
              </a:rPr>
              <a:t>Audience</a:t>
            </a:r>
          </a:p>
        </p:txBody>
      </p:sp>
      <p:sp>
        <p:nvSpPr>
          <p:cNvPr id="5" name="body">
            <a:extLst xmlns:a="http://schemas.openxmlformats.org/drawingml/2006/main">
              <a:ext uri="{FF2B5EF4-FFF2-40B4-BE49-F238E27FC236}">
                <a16:creationId xmlns:a16="http://schemas.microsoft.com/office/drawing/2014/main" id="{811AB185-904D-4D04-AE54-CCF43281C033}"/>
              </a:ext>
            </a:extLst>
          </p:cNvPr>
          <p:cNvSpPr>
            <a:spLocks xmlns:a="http://schemas.openxmlformats.org/drawingml/2006/main" noGrp="1"/>
          </p:cNvSpPr>
          <p:nvPr/>
        </p:nvSpPr>
        <p:spPr>
          <a:xfrm xmlns:a="http://schemas.openxmlformats.org/drawingml/2006/main">
            <a:off x="685800" y="2781300"/>
            <a:ext cx="4953000" cy="1600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475" b="0">
                <a:solidFill>
                  <a:srgbClr val="182435"/>
                </a:solidFill>
                <a:latin typeface="Arial"/>
                <a:ea typeface="Arial"/>
                <a:cs typeface="Arial"/>
              </a:defRPr>
            </a:pPr>
            <a:r>
              <a:rPr sz="2475" b="0">
                <a:solidFill>
                  <a:srgbClr val="182435"/>
                </a:solidFill>
                <a:latin typeface="Arial"/>
                <a:ea typeface="Arial"/>
                <a:cs typeface="Arial"/>
              </a:rPr>
              <a:t>[Role or team]</a:t>
            </a:r>
          </a:p>
          <a:p xmlns:a="http://schemas.openxmlformats.org/drawingml/2006/main">
            <a:pPr>
              <a:defRPr sz="2475" b="0">
                <a:solidFill>
                  <a:srgbClr val="182435"/>
                </a:solidFill>
                <a:latin typeface="Arial"/>
                <a:ea typeface="Arial"/>
                <a:cs typeface="Arial"/>
              </a:defRPr>
            </a:pPr>
            <a:r>
              <a:rPr sz="2475" b="0">
                <a:solidFill>
                  <a:srgbClr val="182435"/>
                </a:solidFill>
                <a:latin typeface="Arial"/>
                <a:ea typeface="Arial"/>
                <a:cs typeface="Arial"/>
              </a:rPr>
              <a:t>[Situation they recognize]</a:t>
            </a:r>
          </a:p>
        </p:txBody>
      </p:sp>
      <p:sp>
        <p:nvSpPr>
          <p:cNvPr id="6" name="body">
            <a:extLst xmlns:a="http://schemas.openxmlformats.org/drawingml/2006/main">
              <a:ext uri="{FF2B5EF4-FFF2-40B4-BE49-F238E27FC236}">
                <a16:creationId xmlns:a16="http://schemas.microsoft.com/office/drawing/2014/main" id="{E24CC59F-35EC-4428-90E6-BB55CDDDEA92}"/>
              </a:ext>
            </a:extLst>
          </p:cNvPr>
          <p:cNvSpPr>
            <a:spLocks xmlns:a="http://schemas.openxmlformats.org/drawingml/2006/main" noGrp="1"/>
          </p:cNvSpPr>
          <p:nvPr/>
        </p:nvSpPr>
        <p:spPr>
          <a:xfrm xmlns:a="http://schemas.openxmlformats.org/drawingml/2006/main">
            <a:off x="6553200" y="2152650"/>
            <a:ext cx="4953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75" b="1">
                <a:solidFill>
                  <a:srgbClr val="2C4BC7"/>
                </a:solidFill>
                <a:latin typeface="Arial"/>
                <a:ea typeface="Arial"/>
                <a:cs typeface="Arial"/>
              </a:defRPr>
            </a:pPr>
            <a:r>
              <a:rPr sz="2175" b="1">
                <a:solidFill>
                  <a:srgbClr val="2C4BC7"/>
                </a:solidFill>
                <a:latin typeface="Arial"/>
                <a:ea typeface="Arial"/>
                <a:cs typeface="Arial"/>
              </a:rPr>
              <a:t>Starting Point</a:t>
            </a:r>
          </a:p>
        </p:txBody>
      </p:sp>
      <p:sp>
        <p:nvSpPr>
          <p:cNvPr id="7" name="body">
            <a:extLst xmlns:a="http://schemas.openxmlformats.org/drawingml/2006/main">
              <a:ext uri="{FF2B5EF4-FFF2-40B4-BE49-F238E27FC236}">
                <a16:creationId xmlns:a16="http://schemas.microsoft.com/office/drawing/2014/main" id="{57CD6357-18B2-4032-BCD7-E9DF200C8FBB}"/>
              </a:ext>
            </a:extLst>
          </p:cNvPr>
          <p:cNvSpPr>
            <a:spLocks xmlns:a="http://schemas.openxmlformats.org/drawingml/2006/main" noGrp="1"/>
          </p:cNvSpPr>
          <p:nvPr/>
        </p:nvSpPr>
        <p:spPr>
          <a:xfrm xmlns:a="http://schemas.openxmlformats.org/drawingml/2006/main">
            <a:off x="6553200" y="2781300"/>
            <a:ext cx="4953000" cy="1600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475" b="0">
                <a:solidFill>
                  <a:srgbClr val="182435"/>
                </a:solidFill>
                <a:latin typeface="Arial"/>
                <a:ea typeface="Arial"/>
                <a:cs typeface="Arial"/>
              </a:defRPr>
            </a:pPr>
            <a:r>
              <a:rPr sz="2475" b="0">
                <a:solidFill>
                  <a:srgbClr val="182435"/>
                </a:solidFill>
                <a:latin typeface="Arial"/>
                <a:ea typeface="Arial"/>
                <a:cs typeface="Arial"/>
              </a:rPr>
              <a:t>[What they already know]</a:t>
            </a:r>
          </a:p>
          <a:p xmlns:a="http://schemas.openxmlformats.org/drawingml/2006/main">
            <a:pPr>
              <a:defRPr sz="2475" b="0">
                <a:solidFill>
                  <a:srgbClr val="182435"/>
                </a:solidFill>
                <a:latin typeface="Arial"/>
                <a:ea typeface="Arial"/>
                <a:cs typeface="Arial"/>
              </a:defRPr>
            </a:pPr>
            <a:r>
              <a:rPr sz="2475" b="0">
                <a:solidFill>
                  <a:srgbClr val="182435"/>
                </a:solidFill>
                <a:latin typeface="Arial"/>
                <a:ea typeface="Arial"/>
                <a:cs typeface="Arial"/>
              </a:rPr>
              <a:t>[What this session covers]</a:t>
            </a:r>
          </a:p>
        </p:txBody>
      </p:sp>
    </p:spTree>
    <p:extLst>
      <p:ext uri="{BB962C8B-B14F-4D97-AF65-F5344CB8AC3E}">
        <p14:creationId xmlns:p14="http://schemas.microsoft.com/office/powerpoint/2010/main" val="1483431837"/>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C668FD7B-E627-4FED-A07F-2477B22E185D}"/>
              </a:ext>
            </a:extLst>
          </p:cNvPr>
          <p:cNvSpPr>
            <a:spLocks xmlns:a="http://schemas.openxmlformats.org/drawingml/2006/main" noGrp="1"/>
          </p:cNvSpPr>
          <p:nvPr/>
        </p:nvSpPr>
        <p:spPr>
          <a:xfrm xmlns:a="http://schemas.openxmlformats.org/drawingml/2006/main">
            <a:off x="685800" y="49530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750" b="1">
                <a:solidFill>
                  <a:srgbClr val="182435"/>
                </a:solidFill>
                <a:latin typeface="Arial"/>
                <a:ea typeface="Arial"/>
                <a:cs typeface="Arial"/>
              </a:defRPr>
            </a:pPr>
            <a:r>
              <a:rPr sz="3750" b="1">
                <a:solidFill>
                  <a:srgbClr val="182435"/>
                </a:solidFill>
                <a:latin typeface="Arial"/>
                <a:ea typeface="Arial"/>
                <a:cs typeface="Arial"/>
              </a:rPr>
              <a:t>What You Will Learn</a:t>
            </a:r>
          </a:p>
        </p:txBody>
      </p:sp>
      <p:sp>
        <p:nvSpPr>
          <p:cNvPr id="2" name="publisher">
            <a:extLst xmlns:a="http://schemas.openxmlformats.org/drawingml/2006/main">
              <a:ext uri="{FF2B5EF4-FFF2-40B4-BE49-F238E27FC236}">
                <a16:creationId xmlns:a16="http://schemas.microsoft.com/office/drawing/2014/main" id="{5D1455F1-2B70-4D51-9993-687D0C6D19DB}"/>
              </a:ext>
            </a:extLst>
          </p:cNvPr>
          <p:cNvSpPr>
            <a:spLocks xmlns:a="http://schemas.openxmlformats.org/drawingml/2006/main" noGrp="1"/>
          </p:cNvSpPr>
          <p:nvPr/>
        </p:nvSpPr>
        <p:spPr>
          <a:xfrm xmlns:a="http://schemas.openxmlformats.org/drawingml/2006/main">
            <a:off x="685800" y="6315075"/>
            <a:ext cx="2286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4C5664"/>
                </a:solidFill>
                <a:latin typeface="Arial"/>
                <a:ea typeface="Arial"/>
                <a:cs typeface="Arial"/>
              </a:defRPr>
            </a:pPr>
            <a:r>
              <a:rPr sz="1725" b="0">
                <a:solidFill>
                  <a:srgbClr val="4C5664"/>
                </a:solidFill>
                <a:latin typeface="Arial"/>
                <a:ea typeface="Arial"/>
                <a:cs typeface="Arial"/>
              </a:rPr>
              <a:t>JakoMeet</a:t>
            </a:r>
          </a:p>
        </p:txBody>
      </p:sp>
      <p:sp>
        <p:nvSpPr>
          <p:cNvPr id="3" name="page">
            <a:extLst xmlns:a="http://schemas.openxmlformats.org/drawingml/2006/main">
              <a:ext uri="{FF2B5EF4-FFF2-40B4-BE49-F238E27FC236}">
                <a16:creationId xmlns:a16="http://schemas.microsoft.com/office/drawing/2014/main" id="{060B122C-B029-4D8A-AACD-73F031BD36F0}"/>
              </a:ext>
            </a:extLst>
          </p:cNvPr>
          <p:cNvSpPr>
            <a:spLocks xmlns:a="http://schemas.openxmlformats.org/drawingml/2006/main" noGrp="1"/>
          </p:cNvSpPr>
          <p:nvPr/>
        </p:nvSpPr>
        <p:spPr>
          <a:xfrm xmlns:a="http://schemas.openxmlformats.org/drawingml/2006/main">
            <a:off x="10839450" y="6315075"/>
            <a:ext cx="666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4C5664"/>
                </a:solidFill>
                <a:latin typeface="Arial"/>
                <a:ea typeface="Arial"/>
                <a:cs typeface="Arial"/>
              </a:defRPr>
            </a:pPr>
            <a:r>
              <a:rPr sz="1725" b="0">
                <a:solidFill>
                  <a:srgbClr val="4C5664"/>
                </a:solidFill>
                <a:latin typeface="Arial"/>
                <a:ea typeface="Arial"/>
                <a:cs typeface="Arial"/>
              </a:rPr>
              <a:t>03</a:t>
            </a:r>
          </a:p>
        </p:txBody>
      </p:sp>
      <p:sp>
        <p:nvSpPr>
          <p:cNvPr id="4" name="body">
            <a:extLst xmlns:a="http://schemas.openxmlformats.org/drawingml/2006/main">
              <a:ext uri="{FF2B5EF4-FFF2-40B4-BE49-F238E27FC236}">
                <a16:creationId xmlns:a16="http://schemas.microsoft.com/office/drawing/2014/main" id="{DDD837BB-74CA-488E-A560-74672BFE6499}"/>
              </a:ext>
            </a:extLst>
          </p:cNvPr>
          <p:cNvSpPr>
            <a:spLocks xmlns:a="http://schemas.openxmlformats.org/drawingml/2006/main" noGrp="1"/>
          </p:cNvSpPr>
          <p:nvPr/>
        </p:nvSpPr>
        <p:spPr>
          <a:xfrm xmlns:a="http://schemas.openxmlformats.org/drawingml/2006/main">
            <a:off x="685800" y="2266950"/>
            <a:ext cx="8953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2C4BC7"/>
                </a:solidFill>
                <a:latin typeface="Arial"/>
                <a:ea typeface="Arial"/>
                <a:cs typeface="Arial"/>
              </a:defRPr>
            </a:pPr>
            <a:r>
              <a:rPr sz="3300" b="1">
                <a:solidFill>
                  <a:srgbClr val="2C4BC7"/>
                </a:solidFill>
                <a:latin typeface="Arial"/>
                <a:ea typeface="Arial"/>
                <a:cs typeface="Arial"/>
              </a:rPr>
              <a:t>01</a:t>
            </a:r>
          </a:p>
        </p:txBody>
      </p:sp>
      <p:sp>
        <p:nvSpPr>
          <p:cNvPr id="5" name="body">
            <a:extLst xmlns:a="http://schemas.openxmlformats.org/drawingml/2006/main">
              <a:ext uri="{FF2B5EF4-FFF2-40B4-BE49-F238E27FC236}">
                <a16:creationId xmlns:a16="http://schemas.microsoft.com/office/drawing/2014/main" id="{A9E47402-2BEB-47DD-BD85-46C4644AEBE7}"/>
              </a:ext>
            </a:extLst>
          </p:cNvPr>
          <p:cNvSpPr>
            <a:spLocks xmlns:a="http://schemas.openxmlformats.org/drawingml/2006/main" noGrp="1"/>
          </p:cNvSpPr>
          <p:nvPr/>
        </p:nvSpPr>
        <p:spPr>
          <a:xfrm xmlns:a="http://schemas.openxmlformats.org/drawingml/2006/main">
            <a:off x="2019300" y="2266950"/>
            <a:ext cx="93154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150" b="1">
                <a:solidFill>
                  <a:srgbClr val="182435"/>
                </a:solidFill>
                <a:latin typeface="Arial"/>
                <a:ea typeface="Arial"/>
                <a:cs typeface="Arial"/>
              </a:defRPr>
            </a:pPr>
            <a:r>
              <a:rPr sz="3150" b="1">
                <a:solidFill>
                  <a:srgbClr val="182435"/>
                </a:solidFill>
                <a:latin typeface="Arial"/>
                <a:ea typeface="Arial"/>
                <a:cs typeface="Arial"/>
              </a:rPr>
              <a:t>[A specific decision or task]</a:t>
            </a:r>
          </a:p>
        </p:txBody>
      </p:sp>
      <p:sp>
        <p:nvSpPr>
          <p:cNvPr id="6" name="body">
            <a:extLst xmlns:a="http://schemas.openxmlformats.org/drawingml/2006/main">
              <a:ext uri="{FF2B5EF4-FFF2-40B4-BE49-F238E27FC236}">
                <a16:creationId xmlns:a16="http://schemas.microsoft.com/office/drawing/2014/main" id="{AE7BD37F-BE6B-466F-9D83-C0268F327FC3}"/>
              </a:ext>
            </a:extLst>
          </p:cNvPr>
          <p:cNvSpPr>
            <a:spLocks xmlns:a="http://schemas.openxmlformats.org/drawingml/2006/main" noGrp="1"/>
          </p:cNvSpPr>
          <p:nvPr/>
        </p:nvSpPr>
        <p:spPr>
          <a:xfrm xmlns:a="http://schemas.openxmlformats.org/drawingml/2006/main">
            <a:off x="685800" y="3924300"/>
            <a:ext cx="8953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2C4BC7"/>
                </a:solidFill>
                <a:latin typeface="Arial"/>
                <a:ea typeface="Arial"/>
                <a:cs typeface="Arial"/>
              </a:defRPr>
            </a:pPr>
            <a:r>
              <a:rPr sz="3300" b="1">
                <a:solidFill>
                  <a:srgbClr val="2C4BC7"/>
                </a:solidFill>
                <a:latin typeface="Arial"/>
                <a:ea typeface="Arial"/>
                <a:cs typeface="Arial"/>
              </a:rPr>
              <a:t>02</a:t>
            </a:r>
          </a:p>
        </p:txBody>
      </p:sp>
      <p:sp>
        <p:nvSpPr>
          <p:cNvPr id="7" name="body">
            <a:extLst xmlns:a="http://schemas.openxmlformats.org/drawingml/2006/main">
              <a:ext uri="{FF2B5EF4-FFF2-40B4-BE49-F238E27FC236}">
                <a16:creationId xmlns:a16="http://schemas.microsoft.com/office/drawing/2014/main" id="{A0871442-E63B-485F-8A88-8D0FBB969EF2}"/>
              </a:ext>
            </a:extLst>
          </p:cNvPr>
          <p:cNvSpPr>
            <a:spLocks xmlns:a="http://schemas.openxmlformats.org/drawingml/2006/main" noGrp="1"/>
          </p:cNvSpPr>
          <p:nvPr/>
        </p:nvSpPr>
        <p:spPr>
          <a:xfrm xmlns:a="http://schemas.openxmlformats.org/drawingml/2006/main">
            <a:off x="2019300" y="3924300"/>
            <a:ext cx="93154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150" b="1">
                <a:solidFill>
                  <a:srgbClr val="182435"/>
                </a:solidFill>
                <a:latin typeface="Arial"/>
                <a:ea typeface="Arial"/>
                <a:cs typeface="Arial"/>
              </a:defRPr>
            </a:pPr>
            <a:r>
              <a:rPr sz="3150" b="1">
                <a:solidFill>
                  <a:srgbClr val="182435"/>
                </a:solidFill>
                <a:latin typeface="Arial"/>
                <a:ea typeface="Arial"/>
                <a:cs typeface="Arial"/>
              </a:rPr>
              <a:t>[A second useful outcome]</a:t>
            </a:r>
          </a:p>
        </p:txBody>
      </p:sp>
    </p:spTree>
    <p:extLst>
      <p:ext uri="{BB962C8B-B14F-4D97-AF65-F5344CB8AC3E}">
        <p14:creationId xmlns:p14="http://schemas.microsoft.com/office/powerpoint/2010/main" val="543767733"/>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itle">
            <a:extLst xmlns:a="http://schemas.openxmlformats.org/drawingml/2006/main">
              <a:ext uri="{FF2B5EF4-FFF2-40B4-BE49-F238E27FC236}">
                <a16:creationId xmlns:a16="http://schemas.microsoft.com/office/drawing/2014/main" id="{AECC5361-FE85-4336-8378-91BEAD1A9689}"/>
              </a:ext>
            </a:extLst>
          </p:cNvPr>
          <p:cNvSpPr>
            <a:spLocks xmlns:a="http://schemas.openxmlformats.org/drawingml/2006/main" noGrp="1"/>
          </p:cNvSpPr>
          <p:nvPr/>
        </p:nvSpPr>
        <p:spPr>
          <a:xfrm xmlns:a="http://schemas.openxmlformats.org/drawingml/2006/main">
            <a:off x="685800" y="49530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750" b="1">
                <a:solidFill>
                  <a:srgbClr val="182435"/>
                </a:solidFill>
                <a:latin typeface="Arial"/>
                <a:ea typeface="Arial"/>
                <a:cs typeface="Arial"/>
              </a:defRPr>
            </a:pPr>
            <a:r>
              <a:rPr sz="3750" b="1">
                <a:solidFill>
                  <a:srgbClr val="182435"/>
                </a:solidFill>
                <a:latin typeface="Arial"/>
                <a:ea typeface="Arial"/>
                <a:cs typeface="Arial"/>
              </a:rPr>
              <a:t>The Problem We Are Solving</a:t>
            </a:r>
          </a:p>
        </p:txBody>
      </p:sp>
      <p:sp>
        <p:nvSpPr>
          <p:cNvPr id="2" name="publisher">
            <a:extLst xmlns:a="http://schemas.openxmlformats.org/drawingml/2006/main">
              <a:ext uri="{FF2B5EF4-FFF2-40B4-BE49-F238E27FC236}">
                <a16:creationId xmlns:a16="http://schemas.microsoft.com/office/drawing/2014/main" id="{BE5E4480-A3AD-45A4-AE90-86B7DF741E90}"/>
              </a:ext>
            </a:extLst>
          </p:cNvPr>
          <p:cNvSpPr>
            <a:spLocks xmlns:a="http://schemas.openxmlformats.org/drawingml/2006/main" noGrp="1"/>
          </p:cNvSpPr>
          <p:nvPr/>
        </p:nvSpPr>
        <p:spPr>
          <a:xfrm xmlns:a="http://schemas.openxmlformats.org/drawingml/2006/main">
            <a:off x="685800" y="6315075"/>
            <a:ext cx="2286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4C5664"/>
                </a:solidFill>
                <a:latin typeface="Arial"/>
                <a:ea typeface="Arial"/>
                <a:cs typeface="Arial"/>
              </a:defRPr>
            </a:pPr>
            <a:r>
              <a:rPr sz="1725" b="0">
                <a:solidFill>
                  <a:srgbClr val="4C5664"/>
                </a:solidFill>
                <a:latin typeface="Arial"/>
                <a:ea typeface="Arial"/>
                <a:cs typeface="Arial"/>
              </a:rPr>
              <a:t>JakoMeet</a:t>
            </a:r>
          </a:p>
        </p:txBody>
      </p:sp>
      <p:sp>
        <p:nvSpPr>
          <p:cNvPr id="3" name="page">
            <a:extLst xmlns:a="http://schemas.openxmlformats.org/drawingml/2006/main">
              <a:ext uri="{FF2B5EF4-FFF2-40B4-BE49-F238E27FC236}">
                <a16:creationId xmlns:a16="http://schemas.microsoft.com/office/drawing/2014/main" id="{15F0DF20-F83E-4B49-B0E6-8A3335F8A687}"/>
              </a:ext>
            </a:extLst>
          </p:cNvPr>
          <p:cNvSpPr>
            <a:spLocks xmlns:a="http://schemas.openxmlformats.org/drawingml/2006/main" noGrp="1"/>
          </p:cNvSpPr>
          <p:nvPr/>
        </p:nvSpPr>
        <p:spPr>
          <a:xfrm xmlns:a="http://schemas.openxmlformats.org/drawingml/2006/main">
            <a:off x="10839450" y="6315075"/>
            <a:ext cx="666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4C5664"/>
                </a:solidFill>
                <a:latin typeface="Arial"/>
                <a:ea typeface="Arial"/>
                <a:cs typeface="Arial"/>
              </a:defRPr>
            </a:pPr>
            <a:r>
              <a:rPr sz="1725" b="0">
                <a:solidFill>
                  <a:srgbClr val="4C5664"/>
                </a:solidFill>
                <a:latin typeface="Arial"/>
                <a:ea typeface="Arial"/>
                <a:cs typeface="Arial"/>
              </a:rPr>
              <a:t>04</a:t>
            </a:r>
          </a:p>
        </p:txBody>
      </p:sp>
      <p:sp>
        <p:nvSpPr>
          <p:cNvPr id="4" name="body">
            <a:extLst xmlns:a="http://schemas.openxmlformats.org/drawingml/2006/main">
              <a:ext uri="{FF2B5EF4-FFF2-40B4-BE49-F238E27FC236}">
                <a16:creationId xmlns:a16="http://schemas.microsoft.com/office/drawing/2014/main" id="{D29F6D71-24DF-4040-941F-B53E76DEB1B5}"/>
              </a:ext>
            </a:extLst>
          </p:cNvPr>
          <p:cNvSpPr>
            <a:spLocks xmlns:a="http://schemas.openxmlformats.org/drawingml/2006/main" noGrp="1"/>
          </p:cNvSpPr>
          <p:nvPr/>
        </p:nvSpPr>
        <p:spPr>
          <a:xfrm xmlns:a="http://schemas.openxmlformats.org/drawingml/2006/main">
            <a:off x="685800" y="2228850"/>
            <a:ext cx="4953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75" b="1">
                <a:solidFill>
                  <a:srgbClr val="2C4BC7"/>
                </a:solidFill>
                <a:latin typeface="Arial"/>
                <a:ea typeface="Arial"/>
                <a:cs typeface="Arial"/>
              </a:defRPr>
            </a:pPr>
            <a:r>
              <a:rPr sz="2175" b="1">
                <a:solidFill>
                  <a:srgbClr val="2C4BC7"/>
                </a:solidFill>
                <a:latin typeface="Arial"/>
                <a:ea typeface="Arial"/>
                <a:cs typeface="Arial"/>
              </a:rPr>
              <a:t>Current Situation</a:t>
            </a:r>
          </a:p>
        </p:txBody>
      </p:sp>
      <p:sp>
        <p:nvSpPr>
          <p:cNvPr id="5" name="body">
            <a:extLst xmlns:a="http://schemas.openxmlformats.org/drawingml/2006/main">
              <a:ext uri="{FF2B5EF4-FFF2-40B4-BE49-F238E27FC236}">
                <a16:creationId xmlns:a16="http://schemas.microsoft.com/office/drawing/2014/main" id="{44924F76-3B91-4343-B232-0929310DFA68}"/>
              </a:ext>
            </a:extLst>
          </p:cNvPr>
          <p:cNvSpPr>
            <a:spLocks xmlns:a="http://schemas.openxmlformats.org/drawingml/2006/main" noGrp="1"/>
          </p:cNvSpPr>
          <p:nvPr/>
        </p:nvSpPr>
        <p:spPr>
          <a:xfrm xmlns:a="http://schemas.openxmlformats.org/drawingml/2006/main">
            <a:off x="685800" y="2857500"/>
            <a:ext cx="4953000" cy="1600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475" b="0">
                <a:solidFill>
                  <a:srgbClr val="182435"/>
                </a:solidFill>
                <a:latin typeface="Arial"/>
                <a:ea typeface="Arial"/>
                <a:cs typeface="Arial"/>
              </a:defRPr>
            </a:pPr>
            <a:r>
              <a:rPr sz="2475" b="0">
                <a:solidFill>
                  <a:srgbClr val="182435"/>
                </a:solidFill>
                <a:latin typeface="Arial"/>
                <a:ea typeface="Arial"/>
                <a:cs typeface="Arial"/>
              </a:rPr>
              <a:t>[What happens today]</a:t>
            </a:r>
          </a:p>
        </p:txBody>
      </p:sp>
      <p:sp>
        <p:nvSpPr>
          <p:cNvPr id="6" name="body">
            <a:extLst xmlns:a="http://schemas.openxmlformats.org/drawingml/2006/main">
              <a:ext uri="{FF2B5EF4-FFF2-40B4-BE49-F238E27FC236}">
                <a16:creationId xmlns:a16="http://schemas.microsoft.com/office/drawing/2014/main" id="{8D7F5BE8-CCC0-41A3-A898-4E21AF220ED6}"/>
              </a:ext>
            </a:extLst>
          </p:cNvPr>
          <p:cNvSpPr>
            <a:spLocks xmlns:a="http://schemas.openxmlformats.org/drawingml/2006/main" noGrp="1"/>
          </p:cNvSpPr>
          <p:nvPr/>
        </p:nvSpPr>
        <p:spPr>
          <a:xfrm xmlns:a="http://schemas.openxmlformats.org/drawingml/2006/main">
            <a:off x="6553200" y="2228850"/>
            <a:ext cx="4953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75" b="1">
                <a:solidFill>
                  <a:srgbClr val="2C4BC7"/>
                </a:solidFill>
                <a:latin typeface="Arial"/>
                <a:ea typeface="Arial"/>
                <a:cs typeface="Arial"/>
              </a:defRPr>
            </a:pPr>
            <a:r>
              <a:rPr sz="2175" b="1">
                <a:solidFill>
                  <a:srgbClr val="2C4BC7"/>
                </a:solidFill>
                <a:latin typeface="Arial"/>
                <a:ea typeface="Arial"/>
                <a:cs typeface="Arial"/>
              </a:rPr>
              <a:t>Practical Consequence</a:t>
            </a:r>
          </a:p>
        </p:txBody>
      </p:sp>
      <p:sp>
        <p:nvSpPr>
          <p:cNvPr id="7" name="body">
            <a:extLst xmlns:a="http://schemas.openxmlformats.org/drawingml/2006/main">
              <a:ext uri="{FF2B5EF4-FFF2-40B4-BE49-F238E27FC236}">
                <a16:creationId xmlns:a16="http://schemas.microsoft.com/office/drawing/2014/main" id="{BFC721D0-77CD-43D7-B02F-B96D58262B8D}"/>
              </a:ext>
            </a:extLst>
          </p:cNvPr>
          <p:cNvSpPr>
            <a:spLocks xmlns:a="http://schemas.openxmlformats.org/drawingml/2006/main" noGrp="1"/>
          </p:cNvSpPr>
          <p:nvPr/>
        </p:nvSpPr>
        <p:spPr>
          <a:xfrm xmlns:a="http://schemas.openxmlformats.org/drawingml/2006/main">
            <a:off x="6553200" y="2857500"/>
            <a:ext cx="4953000" cy="1600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475" b="0">
                <a:solidFill>
                  <a:srgbClr val="182435"/>
                </a:solidFill>
                <a:latin typeface="Arial"/>
                <a:ea typeface="Arial"/>
                <a:cs typeface="Arial"/>
              </a:defRPr>
            </a:pPr>
            <a:r>
              <a:rPr sz="2475" b="0">
                <a:solidFill>
                  <a:srgbClr val="182435"/>
                </a:solidFill>
                <a:latin typeface="Arial"/>
                <a:ea typeface="Arial"/>
                <a:cs typeface="Arial"/>
              </a:rPr>
              <a:t>[Why the audience needs an answer]</a:t>
            </a:r>
          </a:p>
        </p:txBody>
      </p:sp>
      <p:sp>
        <p:nvSpPr>
          <p:cNvPr id="8" name="body">
            <a:extLst xmlns:a="http://schemas.openxmlformats.org/drawingml/2006/main">
              <a:ext uri="{FF2B5EF4-FFF2-40B4-BE49-F238E27FC236}">
                <a16:creationId xmlns:a16="http://schemas.microsoft.com/office/drawing/2014/main" id="{0ED24416-1CD9-49FB-9F47-2E5DFBAE3F22}"/>
              </a:ext>
            </a:extLst>
          </p:cNvPr>
          <p:cNvSpPr>
            <a:spLocks xmlns:a="http://schemas.openxmlformats.org/drawingml/2006/main" noGrp="1"/>
          </p:cNvSpPr>
          <p:nvPr/>
        </p:nvSpPr>
        <p:spPr>
          <a:xfrm xmlns:a="http://schemas.openxmlformats.org/drawingml/2006/main">
            <a:off x="685800" y="501015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75" b="0">
                <a:solidFill>
                  <a:srgbClr val="4C5664"/>
                </a:solidFill>
                <a:latin typeface="Arial"/>
                <a:ea typeface="Arial"/>
                <a:cs typeface="Arial"/>
              </a:defRPr>
            </a:pPr>
            <a:r>
              <a:rPr sz="2175" b="0">
                <a:solidFill>
                  <a:srgbClr val="4C5664"/>
                </a:solidFill>
                <a:latin typeface="Arial"/>
                <a:ea typeface="Arial"/>
                <a:cs typeface="Arial"/>
              </a:rPr>
              <a:t>[One concrete observation that grounds the example]</a:t>
            </a:r>
          </a:p>
        </p:txBody>
      </p:sp>
    </p:spTree>
    <p:extLst>
      <p:ext uri="{BB962C8B-B14F-4D97-AF65-F5344CB8AC3E}">
        <p14:creationId xmlns:p14="http://schemas.microsoft.com/office/powerpoint/2010/main" val="1194295421"/>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itle">
            <a:extLst xmlns:a="http://schemas.openxmlformats.org/drawingml/2006/main">
              <a:ext uri="{FF2B5EF4-FFF2-40B4-BE49-F238E27FC236}">
                <a16:creationId xmlns:a16="http://schemas.microsoft.com/office/drawing/2014/main" id="{9E4701FB-C43F-4D97-B9BA-F43CBC45A838}"/>
              </a:ext>
            </a:extLst>
          </p:cNvPr>
          <p:cNvSpPr>
            <a:spLocks xmlns:a="http://schemas.openxmlformats.org/drawingml/2006/main" noGrp="1"/>
          </p:cNvSpPr>
          <p:nvPr/>
        </p:nvSpPr>
        <p:spPr>
          <a:xfrm xmlns:a="http://schemas.openxmlformats.org/drawingml/2006/main">
            <a:off x="685800" y="49530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750" b="1">
                <a:solidFill>
                  <a:srgbClr val="182435"/>
                </a:solidFill>
                <a:latin typeface="Arial"/>
                <a:ea typeface="Arial"/>
                <a:cs typeface="Arial"/>
              </a:defRPr>
            </a:pPr>
            <a:r>
              <a:rPr sz="3750" b="1">
                <a:solidFill>
                  <a:srgbClr val="182435"/>
                </a:solidFill>
                <a:latin typeface="Arial"/>
                <a:ea typeface="Arial"/>
                <a:cs typeface="Arial"/>
              </a:rPr>
              <a:t>[Core Idea]</a:t>
            </a:r>
          </a:p>
        </p:txBody>
      </p:sp>
      <p:sp>
        <p:nvSpPr>
          <p:cNvPr id="2" name="publisher">
            <a:extLst xmlns:a="http://schemas.openxmlformats.org/drawingml/2006/main">
              <a:ext uri="{FF2B5EF4-FFF2-40B4-BE49-F238E27FC236}">
                <a16:creationId xmlns:a16="http://schemas.microsoft.com/office/drawing/2014/main" id="{44266EE4-06F1-4BDC-8EF6-469EDB51328F}"/>
              </a:ext>
            </a:extLst>
          </p:cNvPr>
          <p:cNvSpPr>
            <a:spLocks xmlns:a="http://schemas.openxmlformats.org/drawingml/2006/main" noGrp="1"/>
          </p:cNvSpPr>
          <p:nvPr/>
        </p:nvSpPr>
        <p:spPr>
          <a:xfrm xmlns:a="http://schemas.openxmlformats.org/drawingml/2006/main">
            <a:off x="685800" y="6315075"/>
            <a:ext cx="2286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4C5664"/>
                </a:solidFill>
                <a:latin typeface="Arial"/>
                <a:ea typeface="Arial"/>
                <a:cs typeface="Arial"/>
              </a:defRPr>
            </a:pPr>
            <a:r>
              <a:rPr sz="1725" b="0">
                <a:solidFill>
                  <a:srgbClr val="4C5664"/>
                </a:solidFill>
                <a:latin typeface="Arial"/>
                <a:ea typeface="Arial"/>
                <a:cs typeface="Arial"/>
              </a:rPr>
              <a:t>JakoMeet</a:t>
            </a:r>
          </a:p>
        </p:txBody>
      </p:sp>
      <p:sp>
        <p:nvSpPr>
          <p:cNvPr id="3" name="page">
            <a:extLst xmlns:a="http://schemas.openxmlformats.org/drawingml/2006/main">
              <a:ext uri="{FF2B5EF4-FFF2-40B4-BE49-F238E27FC236}">
                <a16:creationId xmlns:a16="http://schemas.microsoft.com/office/drawing/2014/main" id="{FAB91E17-02B2-4824-97F6-2C15E3507052}"/>
              </a:ext>
            </a:extLst>
          </p:cNvPr>
          <p:cNvSpPr>
            <a:spLocks xmlns:a="http://schemas.openxmlformats.org/drawingml/2006/main" noGrp="1"/>
          </p:cNvSpPr>
          <p:nvPr/>
        </p:nvSpPr>
        <p:spPr>
          <a:xfrm xmlns:a="http://schemas.openxmlformats.org/drawingml/2006/main">
            <a:off x="10839450" y="6315075"/>
            <a:ext cx="666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4C5664"/>
                </a:solidFill>
                <a:latin typeface="Arial"/>
                <a:ea typeface="Arial"/>
                <a:cs typeface="Arial"/>
              </a:defRPr>
            </a:pPr>
            <a:r>
              <a:rPr sz="1725" b="0">
                <a:solidFill>
                  <a:srgbClr val="4C5664"/>
                </a:solidFill>
                <a:latin typeface="Arial"/>
                <a:ea typeface="Arial"/>
                <a:cs typeface="Arial"/>
              </a:rPr>
              <a:t>05</a:t>
            </a:r>
          </a:p>
        </p:txBody>
      </p:sp>
      <p:sp>
        <p:nvSpPr>
          <p:cNvPr id="4" name="body">
            <a:extLst xmlns:a="http://schemas.openxmlformats.org/drawingml/2006/main">
              <a:ext uri="{FF2B5EF4-FFF2-40B4-BE49-F238E27FC236}">
                <a16:creationId xmlns:a16="http://schemas.microsoft.com/office/drawing/2014/main" id="{76050EDE-6263-44E9-A0E2-54DE92FF87B6}"/>
              </a:ext>
            </a:extLst>
          </p:cNvPr>
          <p:cNvSpPr>
            <a:spLocks xmlns:a="http://schemas.openxmlformats.org/drawingml/2006/main" noGrp="1"/>
          </p:cNvSpPr>
          <p:nvPr/>
        </p:nvSpPr>
        <p:spPr>
          <a:xfrm xmlns:a="http://schemas.openxmlformats.org/drawingml/2006/main">
            <a:off x="685800" y="2152650"/>
            <a:ext cx="10820400" cy="2038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4650" b="1">
                <a:solidFill>
                  <a:srgbClr val="182435"/>
                </a:solidFill>
                <a:latin typeface="Arial"/>
                <a:ea typeface="Arial"/>
                <a:cs typeface="Arial"/>
              </a:defRPr>
            </a:pPr>
            <a:r>
              <a:rPr sz="4650" b="1">
                <a:solidFill>
                  <a:srgbClr val="182435"/>
                </a:solidFill>
                <a:latin typeface="Arial"/>
                <a:ea typeface="Arial"/>
                <a:cs typeface="Arial"/>
              </a:rPr>
              <a:t>[The main explanation in one clear sentence]</a:t>
            </a:r>
          </a:p>
        </p:txBody>
      </p:sp>
      <p:sp>
        <p:nvSpPr>
          <p:cNvPr id="5" name="body">
            <a:extLst xmlns:a="http://schemas.openxmlformats.org/drawingml/2006/main">
              <a:ext uri="{FF2B5EF4-FFF2-40B4-BE49-F238E27FC236}">
                <a16:creationId xmlns:a16="http://schemas.microsoft.com/office/drawing/2014/main" id="{D7FD0F14-8B25-4B46-A4B5-1D329C643E8E}"/>
              </a:ext>
            </a:extLst>
          </p:cNvPr>
          <p:cNvSpPr>
            <a:spLocks xmlns:a="http://schemas.openxmlformats.org/drawingml/2006/main" noGrp="1"/>
          </p:cNvSpPr>
          <p:nvPr/>
        </p:nvSpPr>
        <p:spPr>
          <a:xfrm xmlns:a="http://schemas.openxmlformats.org/drawingml/2006/main">
            <a:off x="685800" y="4943475"/>
            <a:ext cx="100012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325" b="0">
                <a:solidFill>
                  <a:srgbClr val="4C5664"/>
                </a:solidFill>
                <a:latin typeface="Arial"/>
                <a:ea typeface="Arial"/>
                <a:cs typeface="Arial"/>
              </a:defRPr>
            </a:pPr>
            <a:r>
              <a:rPr sz="2325" b="0">
                <a:solidFill>
                  <a:srgbClr val="4C5664"/>
                </a:solidFill>
                <a:latin typeface="Arial"/>
                <a:ea typeface="Arial"/>
                <a:cs typeface="Arial"/>
              </a:rPr>
              <a:t>[The condition or limit the audience needs to remember]</a:t>
            </a:r>
          </a:p>
        </p:txBody>
      </p:sp>
    </p:spTree>
    <p:extLst>
      <p:ext uri="{BB962C8B-B14F-4D97-AF65-F5344CB8AC3E}">
        <p14:creationId xmlns:p14="http://schemas.microsoft.com/office/powerpoint/2010/main" val="1637874444"/>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itle">
            <a:extLst xmlns:a="http://schemas.openxmlformats.org/drawingml/2006/main">
              <a:ext uri="{FF2B5EF4-FFF2-40B4-BE49-F238E27FC236}">
                <a16:creationId xmlns:a16="http://schemas.microsoft.com/office/drawing/2014/main" id="{F50ABB84-C3B9-497D-9C19-0A7E395090B6}"/>
              </a:ext>
            </a:extLst>
          </p:cNvPr>
          <p:cNvSpPr>
            <a:spLocks xmlns:a="http://schemas.openxmlformats.org/drawingml/2006/main" noGrp="1"/>
          </p:cNvSpPr>
          <p:nvPr/>
        </p:nvSpPr>
        <p:spPr>
          <a:xfrm xmlns:a="http://schemas.openxmlformats.org/drawingml/2006/main">
            <a:off x="685800" y="49530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750" b="1">
                <a:solidFill>
                  <a:srgbClr val="182435"/>
                </a:solidFill>
                <a:latin typeface="Arial"/>
                <a:ea typeface="Arial"/>
                <a:cs typeface="Arial"/>
              </a:defRPr>
            </a:pPr>
            <a:r>
              <a:rPr sz="3750" b="1">
                <a:solidFill>
                  <a:srgbClr val="182435"/>
                </a:solidFill>
                <a:latin typeface="Arial"/>
                <a:ea typeface="Arial"/>
                <a:cs typeface="Arial"/>
              </a:rPr>
              <a:t>A Worked Example</a:t>
            </a:r>
          </a:p>
        </p:txBody>
      </p:sp>
      <p:sp>
        <p:nvSpPr>
          <p:cNvPr id="2" name="publisher">
            <a:extLst xmlns:a="http://schemas.openxmlformats.org/drawingml/2006/main">
              <a:ext uri="{FF2B5EF4-FFF2-40B4-BE49-F238E27FC236}">
                <a16:creationId xmlns:a16="http://schemas.microsoft.com/office/drawing/2014/main" id="{FE05C420-49FD-4A28-9AEB-9B2113746420}"/>
              </a:ext>
            </a:extLst>
          </p:cNvPr>
          <p:cNvSpPr>
            <a:spLocks xmlns:a="http://schemas.openxmlformats.org/drawingml/2006/main" noGrp="1"/>
          </p:cNvSpPr>
          <p:nvPr/>
        </p:nvSpPr>
        <p:spPr>
          <a:xfrm xmlns:a="http://schemas.openxmlformats.org/drawingml/2006/main">
            <a:off x="685800" y="6315075"/>
            <a:ext cx="2286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4C5664"/>
                </a:solidFill>
                <a:latin typeface="Arial"/>
                <a:ea typeface="Arial"/>
                <a:cs typeface="Arial"/>
              </a:defRPr>
            </a:pPr>
            <a:r>
              <a:rPr sz="1725" b="0">
                <a:solidFill>
                  <a:srgbClr val="4C5664"/>
                </a:solidFill>
                <a:latin typeface="Arial"/>
                <a:ea typeface="Arial"/>
                <a:cs typeface="Arial"/>
              </a:rPr>
              <a:t>JakoMeet</a:t>
            </a:r>
          </a:p>
        </p:txBody>
      </p:sp>
      <p:sp>
        <p:nvSpPr>
          <p:cNvPr id="3" name="page">
            <a:extLst xmlns:a="http://schemas.openxmlformats.org/drawingml/2006/main">
              <a:ext uri="{FF2B5EF4-FFF2-40B4-BE49-F238E27FC236}">
                <a16:creationId xmlns:a16="http://schemas.microsoft.com/office/drawing/2014/main" id="{3B91C782-113A-4759-9C78-4C5F0DE70EDA}"/>
              </a:ext>
            </a:extLst>
          </p:cNvPr>
          <p:cNvSpPr>
            <a:spLocks xmlns:a="http://schemas.openxmlformats.org/drawingml/2006/main" noGrp="1"/>
          </p:cNvSpPr>
          <p:nvPr/>
        </p:nvSpPr>
        <p:spPr>
          <a:xfrm xmlns:a="http://schemas.openxmlformats.org/drawingml/2006/main">
            <a:off x="10839450" y="6315075"/>
            <a:ext cx="666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4C5664"/>
                </a:solidFill>
                <a:latin typeface="Arial"/>
                <a:ea typeface="Arial"/>
                <a:cs typeface="Arial"/>
              </a:defRPr>
            </a:pPr>
            <a:r>
              <a:rPr sz="1725" b="0">
                <a:solidFill>
                  <a:srgbClr val="4C5664"/>
                </a:solidFill>
                <a:latin typeface="Arial"/>
                <a:ea typeface="Arial"/>
                <a:cs typeface="Arial"/>
              </a:rPr>
              <a:t>06</a:t>
            </a:r>
          </a:p>
        </p:txBody>
      </p:sp>
      <p:graphicFrame>
        <p:nvGraphicFramePr>
          <p:cNvPr id="9" name=""/>
          <p:cNvGraphicFramePr/>
          <p:nvPr/>
        </p:nvGraphicFramePr>
        <p:xfrm>
          <a:off xmlns:a="http://schemas.openxmlformats.org/drawingml/2006/main" x="685800" y="2057400"/>
          <a:ext xmlns:a="http://schemas.openxmlformats.org/drawingml/2006/main" cx="10820400" cy="3009900"/>
        </p:xfrm>
        <a:graphic xmlns:a="http://schemas.openxmlformats.org/drawingml/2006/main">
          <a:graphicData uri="http://schemas.openxmlformats.org/drawingml/2006/table">
            <a:tbl>
              <a:tblPr firstRow="1"/>
              <a:tblGrid>
                <a:gridCol w="3714750"/>
                <a:gridCol w="7105650"/>
              </a:tblGrid>
              <a:tr h="590550">
                <a:tc>
                  <a:txBody>
                    <a:bodyPr/>
                    <a:lstStyle/>
                    <a:p>
                      <a:r>
                        <a:rPr sz="2025" b="1">
                          <a:solidFill>
                            <a:srgbClr val="182435"/>
                          </a:solidFill>
                          <a:latin typeface="Arial"/>
                          <a:ea typeface="Arial"/>
                          <a:cs typeface="Arial"/>
                        </a:rPr>
                        <a:t>Example Element</a:t>
                      </a:r>
                    </a:p>
                  </a:txBody>
                  <a:tcPr marL="152400" marR="152400" marT="133350" marB="133350" anchor="ctr">
                    <a:solidFill>
                      <a:srgbClr val="F4F6F9"/>
                    </a:solidFill>
                  </a:tcPr>
                </a:tc>
                <a:tc>
                  <a:txBody>
                    <a:bodyPr/>
                    <a:lstStyle/>
                    <a:p>
                      <a:r>
                        <a:rPr sz="2025" b="1">
                          <a:solidFill>
                            <a:srgbClr val="182435"/>
                          </a:solidFill>
                          <a:latin typeface="Arial"/>
                          <a:ea typeface="Arial"/>
                          <a:cs typeface="Arial"/>
                        </a:rPr>
                        <a:t>Your Case</a:t>
                      </a:r>
                    </a:p>
                  </a:txBody>
                  <a:tcPr marL="152400" marR="152400" marT="133350" marB="133350" anchor="ctr">
                    <a:solidFill>
                      <a:srgbClr val="F4F6F9"/>
                    </a:solidFill>
                  </a:tcPr>
                </a:tc>
              </a:tr>
              <a:tr h="800100">
                <a:tc>
                  <a:txBody>
                    <a:bodyPr/>
                    <a:lstStyle/>
                    <a:p>
                      <a:r>
                        <a:rPr sz="2025" b="0">
                          <a:solidFill>
                            <a:srgbClr val="182435"/>
                          </a:solidFill>
                          <a:latin typeface="Arial"/>
                          <a:ea typeface="Arial"/>
                          <a:cs typeface="Arial"/>
                        </a:rPr>
                        <a:t>Decision</a:t>
                      </a:r>
                    </a:p>
                  </a:txBody>
                  <a:tcPr marL="152400" marR="152400" marT="133350" marB="133350" anchor="ctr">
                    <a:solidFill>
                      <a:srgbClr val="FFFFFF"/>
                    </a:solidFill>
                  </a:tcPr>
                </a:tc>
                <a:tc>
                  <a:txBody>
                    <a:bodyPr/>
                    <a:lstStyle/>
                    <a:p>
                      <a:r>
                        <a:rPr sz="2025" b="0">
                          <a:solidFill>
                            <a:srgbClr val="182435"/>
                          </a:solidFill>
                          <a:latin typeface="Arial"/>
                          <a:ea typeface="Arial"/>
                          <a:cs typeface="Arial"/>
                        </a:rPr>
                        <a:t>[The question to answer]</a:t>
                      </a:r>
                    </a:p>
                  </a:txBody>
                  <a:tcPr marL="152400" marR="152400" marT="133350" marB="133350" anchor="ctr">
                    <a:solidFill>
                      <a:srgbClr val="FFFFFF"/>
                    </a:solidFill>
                  </a:tcPr>
                </a:tc>
              </a:tr>
              <a:tr h="800100">
                <a:tc>
                  <a:txBody>
                    <a:bodyPr/>
                    <a:lstStyle/>
                    <a:p>
                      <a:r>
                        <a:rPr sz="2025" b="0">
                          <a:solidFill>
                            <a:srgbClr val="182435"/>
                          </a:solidFill>
                          <a:latin typeface="Arial"/>
                          <a:ea typeface="Arial"/>
                          <a:cs typeface="Arial"/>
                        </a:rPr>
                        <a:t>Evidence and Action</a:t>
                      </a:r>
                    </a:p>
                  </a:txBody>
                  <a:tcPr marL="152400" marR="152400" marT="133350" marB="133350" anchor="ctr">
                    <a:solidFill>
                      <a:srgbClr val="FFFFFF"/>
                    </a:solidFill>
                  </a:tcPr>
                </a:tc>
                <a:tc>
                  <a:txBody>
                    <a:bodyPr/>
                    <a:lstStyle/>
                    <a:p>
                      <a:r>
                        <a:rPr sz="2025" b="0">
                          <a:solidFill>
                            <a:srgbClr val="182435"/>
                          </a:solidFill>
                          <a:latin typeface="Arial"/>
                          <a:ea typeface="Arial"/>
                          <a:cs typeface="Arial"/>
                        </a:rPr>
                        <a:t>[Verified observation and proposed action]</a:t>
                      </a:r>
                    </a:p>
                  </a:txBody>
                  <a:tcPr marL="152400" marR="152400" marT="133350" marB="133350" anchor="ctr">
                    <a:solidFill>
                      <a:srgbClr val="FFFFFF"/>
                    </a:solidFill>
                  </a:tcPr>
                </a:tc>
              </a:tr>
              <a:tr h="800100">
                <a:tc>
                  <a:txBody>
                    <a:bodyPr/>
                    <a:lstStyle/>
                    <a:p>
                      <a:r>
                        <a:rPr sz="2025" b="0">
                          <a:solidFill>
                            <a:srgbClr val="182435"/>
                          </a:solidFill>
                          <a:latin typeface="Arial"/>
                          <a:ea typeface="Arial"/>
                          <a:cs typeface="Arial"/>
                        </a:rPr>
                        <a:t>Limit or Exception</a:t>
                      </a:r>
                    </a:p>
                  </a:txBody>
                  <a:tcPr marL="152400" marR="152400" marT="133350" marB="133350" anchor="ctr">
                    <a:solidFill>
                      <a:srgbClr val="FFFFFF"/>
                    </a:solidFill>
                  </a:tcPr>
                </a:tc>
                <a:tc>
                  <a:txBody>
                    <a:bodyPr/>
                    <a:lstStyle/>
                    <a:p>
                      <a:r>
                        <a:rPr sz="2025" b="0">
                          <a:solidFill>
                            <a:srgbClr val="182435"/>
                          </a:solidFill>
                          <a:latin typeface="Arial"/>
                          <a:ea typeface="Arial"/>
                          <a:cs typeface="Arial"/>
                        </a:rPr>
                        <a:t>[When this conclusion may not apply]</a:t>
                      </a:r>
                    </a:p>
                  </a:txBody>
                  <a:tcPr marL="152400" marR="152400" marT="133350" marB="133350" anchor="ctr">
                    <a:solidFill>
                      <a:srgbClr val="FFFFFF"/>
                    </a:solidFill>
                  </a:tcPr>
                </a:tc>
              </a:tr>
            </a:tbl>
          </a:graphicData>
        </a:graphic>
      </p:graphicFrame>
      <p:sp>
        <p:nvSpPr>
          <p:cNvPr id="5" name="body">
            <a:extLst xmlns:a="http://schemas.openxmlformats.org/drawingml/2006/main">
              <a:ext uri="{FF2B5EF4-FFF2-40B4-BE49-F238E27FC236}">
                <a16:creationId xmlns:a16="http://schemas.microsoft.com/office/drawing/2014/main" id="{F52B631C-CF86-4140-9252-2681EF47C97B}"/>
              </a:ext>
            </a:extLst>
          </p:cNvPr>
          <p:cNvSpPr>
            <a:spLocks xmlns:a="http://schemas.openxmlformats.org/drawingml/2006/main" noGrp="1"/>
          </p:cNvSpPr>
          <p:nvPr/>
        </p:nvSpPr>
        <p:spPr>
          <a:xfrm xmlns:a="http://schemas.openxmlformats.org/drawingml/2006/main">
            <a:off x="685800" y="5381625"/>
            <a:ext cx="108204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4C5664"/>
                </a:solidFill>
                <a:latin typeface="Arial"/>
                <a:ea typeface="Arial"/>
                <a:cs typeface="Arial"/>
              </a:defRPr>
            </a:pPr>
            <a:r>
              <a:rPr sz="1875" b="0">
                <a:solidFill>
                  <a:srgbClr val="4C5664"/>
                </a:solidFill>
                <a:latin typeface="Arial"/>
                <a:ea typeface="Arial"/>
                <a:cs typeface="Arial"/>
              </a:rPr>
              <a:t>[Source name or illustrative-example disclosure]</a:t>
            </a:r>
          </a:p>
        </p:txBody>
      </p:sp>
    </p:spTree>
    <p:extLst>
      <p:ext uri="{BB962C8B-B14F-4D97-AF65-F5344CB8AC3E}">
        <p14:creationId xmlns:p14="http://schemas.microsoft.com/office/powerpoint/2010/main" val="1827377299"/>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itle">
            <a:extLst xmlns:a="http://schemas.openxmlformats.org/drawingml/2006/main">
              <a:ext uri="{FF2B5EF4-FFF2-40B4-BE49-F238E27FC236}">
                <a16:creationId xmlns:a16="http://schemas.microsoft.com/office/drawing/2014/main" id="{B3A8CB26-5532-4A5D-936E-776A63E6051B}"/>
              </a:ext>
            </a:extLst>
          </p:cNvPr>
          <p:cNvSpPr>
            <a:spLocks xmlns:a="http://schemas.openxmlformats.org/drawingml/2006/main" noGrp="1"/>
          </p:cNvSpPr>
          <p:nvPr/>
        </p:nvSpPr>
        <p:spPr>
          <a:xfrm xmlns:a="http://schemas.openxmlformats.org/drawingml/2006/main">
            <a:off x="685800" y="49530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750" b="1">
                <a:solidFill>
                  <a:srgbClr val="182435"/>
                </a:solidFill>
                <a:latin typeface="Arial"/>
                <a:ea typeface="Arial"/>
                <a:cs typeface="Arial"/>
              </a:defRPr>
            </a:pPr>
            <a:r>
              <a:rPr sz="3750" b="1">
                <a:solidFill>
                  <a:srgbClr val="182435"/>
                </a:solidFill>
                <a:latin typeface="Arial"/>
                <a:ea typeface="Arial"/>
                <a:cs typeface="Arial"/>
              </a:rPr>
              <a:t>[Audience Question]</a:t>
            </a:r>
          </a:p>
        </p:txBody>
      </p:sp>
      <p:sp>
        <p:nvSpPr>
          <p:cNvPr id="2" name="publisher">
            <a:extLst xmlns:a="http://schemas.openxmlformats.org/drawingml/2006/main">
              <a:ext uri="{FF2B5EF4-FFF2-40B4-BE49-F238E27FC236}">
                <a16:creationId xmlns:a16="http://schemas.microsoft.com/office/drawing/2014/main" id="{5ECAA883-56F8-4DDB-A453-DAF5F869BE03}"/>
              </a:ext>
            </a:extLst>
          </p:cNvPr>
          <p:cNvSpPr>
            <a:spLocks xmlns:a="http://schemas.openxmlformats.org/drawingml/2006/main" noGrp="1"/>
          </p:cNvSpPr>
          <p:nvPr/>
        </p:nvSpPr>
        <p:spPr>
          <a:xfrm xmlns:a="http://schemas.openxmlformats.org/drawingml/2006/main">
            <a:off x="685800" y="6315075"/>
            <a:ext cx="2286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4C5664"/>
                </a:solidFill>
                <a:latin typeface="Arial"/>
                <a:ea typeface="Arial"/>
                <a:cs typeface="Arial"/>
              </a:defRPr>
            </a:pPr>
            <a:r>
              <a:rPr sz="1725" b="0">
                <a:solidFill>
                  <a:srgbClr val="4C5664"/>
                </a:solidFill>
                <a:latin typeface="Arial"/>
                <a:ea typeface="Arial"/>
                <a:cs typeface="Arial"/>
              </a:rPr>
              <a:t>JakoMeet</a:t>
            </a:r>
          </a:p>
        </p:txBody>
      </p:sp>
      <p:sp>
        <p:nvSpPr>
          <p:cNvPr id="3" name="page">
            <a:extLst xmlns:a="http://schemas.openxmlformats.org/drawingml/2006/main">
              <a:ext uri="{FF2B5EF4-FFF2-40B4-BE49-F238E27FC236}">
                <a16:creationId xmlns:a16="http://schemas.microsoft.com/office/drawing/2014/main" id="{9A276874-4B85-4952-9D59-FBF51054D455}"/>
              </a:ext>
            </a:extLst>
          </p:cNvPr>
          <p:cNvSpPr>
            <a:spLocks xmlns:a="http://schemas.openxmlformats.org/drawingml/2006/main" noGrp="1"/>
          </p:cNvSpPr>
          <p:nvPr/>
        </p:nvSpPr>
        <p:spPr>
          <a:xfrm xmlns:a="http://schemas.openxmlformats.org/drawingml/2006/main">
            <a:off x="10839450" y="6315075"/>
            <a:ext cx="666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4C5664"/>
                </a:solidFill>
                <a:latin typeface="Arial"/>
                <a:ea typeface="Arial"/>
                <a:cs typeface="Arial"/>
              </a:defRPr>
            </a:pPr>
            <a:r>
              <a:rPr sz="1725" b="0">
                <a:solidFill>
                  <a:srgbClr val="4C5664"/>
                </a:solidFill>
                <a:latin typeface="Arial"/>
                <a:ea typeface="Arial"/>
                <a:cs typeface="Arial"/>
              </a:rPr>
              <a:t>07</a:t>
            </a:r>
          </a:p>
        </p:txBody>
      </p:sp>
      <p:sp>
        <p:nvSpPr>
          <p:cNvPr id="4" name="body">
            <a:extLst xmlns:a="http://schemas.openxmlformats.org/drawingml/2006/main">
              <a:ext uri="{FF2B5EF4-FFF2-40B4-BE49-F238E27FC236}">
                <a16:creationId xmlns:a16="http://schemas.microsoft.com/office/drawing/2014/main" id="{30EDA2B5-5C9B-4DFB-9659-2F4644261EB7}"/>
              </a:ext>
            </a:extLst>
          </p:cNvPr>
          <p:cNvSpPr>
            <a:spLocks xmlns:a="http://schemas.openxmlformats.org/drawingml/2006/main" noGrp="1"/>
          </p:cNvSpPr>
          <p:nvPr/>
        </p:nvSpPr>
        <p:spPr>
          <a:xfrm xmlns:a="http://schemas.openxmlformats.org/drawingml/2006/main">
            <a:off x="685800" y="2000250"/>
            <a:ext cx="1082040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75" b="1">
                <a:solidFill>
                  <a:srgbClr val="182435"/>
                </a:solidFill>
                <a:latin typeface="Arial"/>
                <a:ea typeface="Arial"/>
                <a:cs typeface="Arial"/>
              </a:defRPr>
            </a:pPr>
            <a:r>
              <a:rPr sz="3375" b="1">
                <a:solidFill>
                  <a:srgbClr val="182435"/>
                </a:solidFill>
                <a:latin typeface="Arial"/>
                <a:ea typeface="Arial"/>
                <a:cs typeface="Arial"/>
              </a:rPr>
              <a:t>[A question that tests understanding or informs the next example]</a:t>
            </a:r>
          </a:p>
        </p:txBody>
      </p:sp>
      <p:sp>
        <p:nvSpPr>
          <p:cNvPr id="5" name="body">
            <a:extLst xmlns:a="http://schemas.openxmlformats.org/drawingml/2006/main">
              <a:ext uri="{FF2B5EF4-FFF2-40B4-BE49-F238E27FC236}">
                <a16:creationId xmlns:a16="http://schemas.microsoft.com/office/drawing/2014/main" id="{7119E655-2082-46F6-AAC9-80975A118400}"/>
              </a:ext>
            </a:extLst>
          </p:cNvPr>
          <p:cNvSpPr>
            <a:spLocks xmlns:a="http://schemas.openxmlformats.org/drawingml/2006/main" noGrp="1"/>
          </p:cNvSpPr>
          <p:nvPr/>
        </p:nvSpPr>
        <p:spPr>
          <a:xfrm xmlns:a="http://schemas.openxmlformats.org/drawingml/2006/main">
            <a:off x="685800" y="3638550"/>
            <a:ext cx="108204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75" b="0">
                <a:solidFill>
                  <a:srgbClr val="182435"/>
                </a:solidFill>
                <a:latin typeface="Arial"/>
                <a:ea typeface="Arial"/>
                <a:cs typeface="Arial"/>
              </a:defRPr>
            </a:pPr>
            <a:r>
              <a:rPr sz="2175" b="0">
                <a:solidFill>
                  <a:srgbClr val="182435"/>
                </a:solidFill>
                <a:latin typeface="Arial"/>
                <a:ea typeface="Arial"/>
                <a:cs typeface="Arial"/>
              </a:rPr>
              <a:t>A  [First distinct option]</a:t>
            </a:r>
          </a:p>
        </p:txBody>
      </p:sp>
      <p:sp>
        <p:nvSpPr>
          <p:cNvPr id="6" name="body">
            <a:extLst xmlns:a="http://schemas.openxmlformats.org/drawingml/2006/main">
              <a:ext uri="{FF2B5EF4-FFF2-40B4-BE49-F238E27FC236}">
                <a16:creationId xmlns:a16="http://schemas.microsoft.com/office/drawing/2014/main" id="{2A55CAB9-243E-46E5-8267-9F92BB207FE6}"/>
              </a:ext>
            </a:extLst>
          </p:cNvPr>
          <p:cNvSpPr>
            <a:spLocks xmlns:a="http://schemas.openxmlformats.org/drawingml/2006/main" noGrp="1"/>
          </p:cNvSpPr>
          <p:nvPr/>
        </p:nvSpPr>
        <p:spPr>
          <a:xfrm xmlns:a="http://schemas.openxmlformats.org/drawingml/2006/main">
            <a:off x="685800" y="4162425"/>
            <a:ext cx="108204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75" b="0">
                <a:solidFill>
                  <a:srgbClr val="182435"/>
                </a:solidFill>
                <a:latin typeface="Arial"/>
                <a:ea typeface="Arial"/>
                <a:cs typeface="Arial"/>
              </a:defRPr>
            </a:pPr>
            <a:r>
              <a:rPr sz="2175" b="0">
                <a:solidFill>
                  <a:srgbClr val="182435"/>
                </a:solidFill>
                <a:latin typeface="Arial"/>
                <a:ea typeface="Arial"/>
                <a:cs typeface="Arial"/>
              </a:rPr>
              <a:t>B  [Second distinct option]</a:t>
            </a:r>
          </a:p>
        </p:txBody>
      </p:sp>
      <p:sp>
        <p:nvSpPr>
          <p:cNvPr id="7" name="body">
            <a:extLst xmlns:a="http://schemas.openxmlformats.org/drawingml/2006/main">
              <a:ext uri="{FF2B5EF4-FFF2-40B4-BE49-F238E27FC236}">
                <a16:creationId xmlns:a16="http://schemas.microsoft.com/office/drawing/2014/main" id="{7DDBA1BD-F0E7-4459-A5E4-E4A40C440EEE}"/>
              </a:ext>
            </a:extLst>
          </p:cNvPr>
          <p:cNvSpPr>
            <a:spLocks xmlns:a="http://schemas.openxmlformats.org/drawingml/2006/main" noGrp="1"/>
          </p:cNvSpPr>
          <p:nvPr/>
        </p:nvSpPr>
        <p:spPr>
          <a:xfrm xmlns:a="http://schemas.openxmlformats.org/drawingml/2006/main">
            <a:off x="685800" y="4686300"/>
            <a:ext cx="108204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75" b="0">
                <a:solidFill>
                  <a:srgbClr val="182435"/>
                </a:solidFill>
                <a:latin typeface="Arial"/>
                <a:ea typeface="Arial"/>
                <a:cs typeface="Arial"/>
              </a:defRPr>
            </a:pPr>
            <a:r>
              <a:rPr sz="2175" b="0">
                <a:solidFill>
                  <a:srgbClr val="182435"/>
                </a:solidFill>
                <a:latin typeface="Arial"/>
                <a:ea typeface="Arial"/>
                <a:cs typeface="Arial"/>
              </a:rPr>
              <a:t>C  [Third option, if needed]</a:t>
            </a:r>
          </a:p>
        </p:txBody>
      </p:sp>
      <p:sp>
        <p:nvSpPr>
          <p:cNvPr id="8" name="body">
            <a:extLst xmlns:a="http://schemas.openxmlformats.org/drawingml/2006/main">
              <a:ext uri="{FF2B5EF4-FFF2-40B4-BE49-F238E27FC236}">
                <a16:creationId xmlns:a16="http://schemas.microsoft.com/office/drawing/2014/main" id="{43DA411C-3E90-42CC-B3BB-174B481063F9}"/>
              </a:ext>
            </a:extLst>
          </p:cNvPr>
          <p:cNvSpPr>
            <a:spLocks xmlns:a="http://schemas.openxmlformats.org/drawingml/2006/main" noGrp="1"/>
          </p:cNvSpPr>
          <p:nvPr/>
        </p:nvSpPr>
        <p:spPr>
          <a:xfrm xmlns:a="http://schemas.openxmlformats.org/drawingml/2006/main">
            <a:off x="685800" y="5210175"/>
            <a:ext cx="108204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75" b="0">
                <a:solidFill>
                  <a:srgbClr val="182435"/>
                </a:solidFill>
                <a:latin typeface="Arial"/>
                <a:ea typeface="Arial"/>
                <a:cs typeface="Arial"/>
              </a:defRPr>
            </a:pPr>
            <a:r>
              <a:rPr sz="2175" b="0">
                <a:solidFill>
                  <a:srgbClr val="182435"/>
                </a:solidFill>
                <a:latin typeface="Arial"/>
                <a:ea typeface="Arial"/>
                <a:cs typeface="Arial"/>
              </a:rPr>
              <a:t>D  [Fourth option, if needed]</a:t>
            </a:r>
          </a:p>
        </p:txBody>
      </p:sp>
    </p:spTree>
    <p:extLst>
      <p:ext uri="{BB962C8B-B14F-4D97-AF65-F5344CB8AC3E}">
        <p14:creationId xmlns:p14="http://schemas.microsoft.com/office/powerpoint/2010/main" val="1899011575"/>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itle">
            <a:extLst xmlns:a="http://schemas.openxmlformats.org/drawingml/2006/main">
              <a:ext uri="{FF2B5EF4-FFF2-40B4-BE49-F238E27FC236}">
                <a16:creationId xmlns:a16="http://schemas.microsoft.com/office/drawing/2014/main" id="{2563B897-76D5-4F76-85F0-801DA1D791B4}"/>
              </a:ext>
            </a:extLst>
          </p:cNvPr>
          <p:cNvSpPr>
            <a:spLocks xmlns:a="http://schemas.openxmlformats.org/drawingml/2006/main" noGrp="1"/>
          </p:cNvSpPr>
          <p:nvPr/>
        </p:nvSpPr>
        <p:spPr>
          <a:xfrm xmlns:a="http://schemas.openxmlformats.org/drawingml/2006/main">
            <a:off x="685800" y="49530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750" b="1">
                <a:solidFill>
                  <a:srgbClr val="182435"/>
                </a:solidFill>
                <a:latin typeface="Arial"/>
                <a:ea typeface="Arial"/>
                <a:cs typeface="Arial"/>
              </a:defRPr>
            </a:pPr>
            <a:r>
              <a:rPr sz="3750" b="1">
                <a:solidFill>
                  <a:srgbClr val="182435"/>
                </a:solidFill>
                <a:latin typeface="Arial"/>
                <a:ea typeface="Arial"/>
                <a:cs typeface="Arial"/>
              </a:rPr>
              <a:t>Applying the Idea</a:t>
            </a:r>
          </a:p>
        </p:txBody>
      </p:sp>
      <p:sp>
        <p:nvSpPr>
          <p:cNvPr id="2" name="publisher">
            <a:extLst xmlns:a="http://schemas.openxmlformats.org/drawingml/2006/main">
              <a:ext uri="{FF2B5EF4-FFF2-40B4-BE49-F238E27FC236}">
                <a16:creationId xmlns:a16="http://schemas.microsoft.com/office/drawing/2014/main" id="{784A0C3D-34CB-456D-8CE7-8B3B8B166771}"/>
              </a:ext>
            </a:extLst>
          </p:cNvPr>
          <p:cNvSpPr>
            <a:spLocks xmlns:a="http://schemas.openxmlformats.org/drawingml/2006/main" noGrp="1"/>
          </p:cNvSpPr>
          <p:nvPr/>
        </p:nvSpPr>
        <p:spPr>
          <a:xfrm xmlns:a="http://schemas.openxmlformats.org/drawingml/2006/main">
            <a:off x="685800" y="6315075"/>
            <a:ext cx="2286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4C5664"/>
                </a:solidFill>
                <a:latin typeface="Arial"/>
                <a:ea typeface="Arial"/>
                <a:cs typeface="Arial"/>
              </a:defRPr>
            </a:pPr>
            <a:r>
              <a:rPr sz="1725" b="0">
                <a:solidFill>
                  <a:srgbClr val="4C5664"/>
                </a:solidFill>
                <a:latin typeface="Arial"/>
                <a:ea typeface="Arial"/>
                <a:cs typeface="Arial"/>
              </a:rPr>
              <a:t>JakoMeet</a:t>
            </a:r>
          </a:p>
        </p:txBody>
      </p:sp>
      <p:sp>
        <p:nvSpPr>
          <p:cNvPr id="3" name="page">
            <a:extLst xmlns:a="http://schemas.openxmlformats.org/drawingml/2006/main">
              <a:ext uri="{FF2B5EF4-FFF2-40B4-BE49-F238E27FC236}">
                <a16:creationId xmlns:a16="http://schemas.microsoft.com/office/drawing/2014/main" id="{87688CF3-8C64-477B-8565-FAADFF8157DB}"/>
              </a:ext>
            </a:extLst>
          </p:cNvPr>
          <p:cNvSpPr>
            <a:spLocks xmlns:a="http://schemas.openxmlformats.org/drawingml/2006/main" noGrp="1"/>
          </p:cNvSpPr>
          <p:nvPr/>
        </p:nvSpPr>
        <p:spPr>
          <a:xfrm xmlns:a="http://schemas.openxmlformats.org/drawingml/2006/main">
            <a:off x="10839450" y="6315075"/>
            <a:ext cx="666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4C5664"/>
                </a:solidFill>
                <a:latin typeface="Arial"/>
                <a:ea typeface="Arial"/>
                <a:cs typeface="Arial"/>
              </a:defRPr>
            </a:pPr>
            <a:r>
              <a:rPr sz="1725" b="0">
                <a:solidFill>
                  <a:srgbClr val="4C5664"/>
                </a:solidFill>
                <a:latin typeface="Arial"/>
                <a:ea typeface="Arial"/>
                <a:cs typeface="Arial"/>
              </a:rPr>
              <a:t>08</a:t>
            </a:r>
          </a:p>
        </p:txBody>
      </p:sp>
      <p:sp>
        <p:nvSpPr>
          <p:cNvPr id="4" name="body">
            <a:extLst xmlns:a="http://schemas.openxmlformats.org/drawingml/2006/main">
              <a:ext uri="{FF2B5EF4-FFF2-40B4-BE49-F238E27FC236}">
                <a16:creationId xmlns:a16="http://schemas.microsoft.com/office/drawing/2014/main" id="{292E9AA0-19FC-4841-B704-10A2F83D79B1}"/>
              </a:ext>
            </a:extLst>
          </p:cNvPr>
          <p:cNvSpPr>
            <a:spLocks xmlns:a="http://schemas.openxmlformats.org/drawingml/2006/main" noGrp="1"/>
          </p:cNvSpPr>
          <p:nvPr/>
        </p:nvSpPr>
        <p:spPr>
          <a:xfrm xmlns:a="http://schemas.openxmlformats.org/drawingml/2006/main">
            <a:off x="685800" y="2162175"/>
            <a:ext cx="762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700" b="1">
                <a:solidFill>
                  <a:srgbClr val="2C4BC7"/>
                </a:solidFill>
                <a:latin typeface="Arial"/>
                <a:ea typeface="Arial"/>
                <a:cs typeface="Arial"/>
              </a:defRPr>
            </a:pPr>
            <a:r>
              <a:rPr sz="2700" b="1">
                <a:solidFill>
                  <a:srgbClr val="2C4BC7"/>
                </a:solidFill>
                <a:latin typeface="Arial"/>
                <a:ea typeface="Arial"/>
                <a:cs typeface="Arial"/>
              </a:rPr>
              <a:t>01</a:t>
            </a:r>
          </a:p>
        </p:txBody>
      </p:sp>
      <p:sp>
        <p:nvSpPr>
          <p:cNvPr id="5" name="body">
            <a:extLst xmlns:a="http://schemas.openxmlformats.org/drawingml/2006/main">
              <a:ext uri="{FF2B5EF4-FFF2-40B4-BE49-F238E27FC236}">
                <a16:creationId xmlns:a16="http://schemas.microsoft.com/office/drawing/2014/main" id="{C2E7B380-25DB-4BA1-8EB4-16233EBE869E}"/>
              </a:ext>
            </a:extLst>
          </p:cNvPr>
          <p:cNvSpPr>
            <a:spLocks xmlns:a="http://schemas.openxmlformats.org/drawingml/2006/main" noGrp="1"/>
          </p:cNvSpPr>
          <p:nvPr/>
        </p:nvSpPr>
        <p:spPr>
          <a:xfrm xmlns:a="http://schemas.openxmlformats.org/drawingml/2006/main">
            <a:off x="2028825" y="2162175"/>
            <a:ext cx="92964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850" b="0">
                <a:solidFill>
                  <a:srgbClr val="182435"/>
                </a:solidFill>
                <a:latin typeface="Arial"/>
                <a:ea typeface="Arial"/>
                <a:cs typeface="Arial"/>
              </a:defRPr>
            </a:pPr>
            <a:r>
              <a:rPr sz="2850" b="0">
                <a:solidFill>
                  <a:srgbClr val="182435"/>
                </a:solidFill>
                <a:latin typeface="Arial"/>
                <a:ea typeface="Arial"/>
                <a:cs typeface="Arial"/>
              </a:rPr>
              <a:t>[First action to take]</a:t>
            </a:r>
          </a:p>
        </p:txBody>
      </p:sp>
      <p:sp>
        <p:nvSpPr>
          <p:cNvPr id="6" name="body">
            <a:extLst xmlns:a="http://schemas.openxmlformats.org/drawingml/2006/main">
              <a:ext uri="{FF2B5EF4-FFF2-40B4-BE49-F238E27FC236}">
                <a16:creationId xmlns:a16="http://schemas.microsoft.com/office/drawing/2014/main" id="{44C1CDAD-22F3-4A13-9D64-F55AF178A78E}"/>
              </a:ext>
            </a:extLst>
          </p:cNvPr>
          <p:cNvSpPr>
            <a:spLocks xmlns:a="http://schemas.openxmlformats.org/drawingml/2006/main" noGrp="1"/>
          </p:cNvSpPr>
          <p:nvPr/>
        </p:nvSpPr>
        <p:spPr>
          <a:xfrm xmlns:a="http://schemas.openxmlformats.org/drawingml/2006/main">
            <a:off x="685800" y="3362325"/>
            <a:ext cx="762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700" b="1">
                <a:solidFill>
                  <a:srgbClr val="2C4BC7"/>
                </a:solidFill>
                <a:latin typeface="Arial"/>
                <a:ea typeface="Arial"/>
                <a:cs typeface="Arial"/>
              </a:defRPr>
            </a:pPr>
            <a:r>
              <a:rPr sz="2700" b="1">
                <a:solidFill>
                  <a:srgbClr val="2C4BC7"/>
                </a:solidFill>
                <a:latin typeface="Arial"/>
                <a:ea typeface="Arial"/>
                <a:cs typeface="Arial"/>
              </a:rPr>
              <a:t>02</a:t>
            </a:r>
          </a:p>
        </p:txBody>
      </p:sp>
      <p:sp>
        <p:nvSpPr>
          <p:cNvPr id="7" name="body">
            <a:extLst xmlns:a="http://schemas.openxmlformats.org/drawingml/2006/main">
              <a:ext uri="{FF2B5EF4-FFF2-40B4-BE49-F238E27FC236}">
                <a16:creationId xmlns:a16="http://schemas.microsoft.com/office/drawing/2014/main" id="{E83DDAD8-7469-4575-8B03-1649DD8314A4}"/>
              </a:ext>
            </a:extLst>
          </p:cNvPr>
          <p:cNvSpPr>
            <a:spLocks xmlns:a="http://schemas.openxmlformats.org/drawingml/2006/main" noGrp="1"/>
          </p:cNvSpPr>
          <p:nvPr/>
        </p:nvSpPr>
        <p:spPr>
          <a:xfrm xmlns:a="http://schemas.openxmlformats.org/drawingml/2006/main">
            <a:off x="2028825" y="3362325"/>
            <a:ext cx="92964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850" b="0">
                <a:solidFill>
                  <a:srgbClr val="182435"/>
                </a:solidFill>
                <a:latin typeface="Arial"/>
                <a:ea typeface="Arial"/>
                <a:cs typeface="Arial"/>
              </a:defRPr>
            </a:pPr>
            <a:r>
              <a:rPr sz="2850" b="0">
                <a:solidFill>
                  <a:srgbClr val="182435"/>
                </a:solidFill>
                <a:latin typeface="Arial"/>
                <a:ea typeface="Arial"/>
                <a:cs typeface="Arial"/>
              </a:rPr>
              <a:t>[What to check before continuing]</a:t>
            </a:r>
          </a:p>
        </p:txBody>
      </p:sp>
      <p:sp>
        <p:nvSpPr>
          <p:cNvPr id="8" name="body">
            <a:extLst xmlns:a="http://schemas.openxmlformats.org/drawingml/2006/main">
              <a:ext uri="{FF2B5EF4-FFF2-40B4-BE49-F238E27FC236}">
                <a16:creationId xmlns:a16="http://schemas.microsoft.com/office/drawing/2014/main" id="{40D90791-1375-4AEB-B054-F15E02AE70B8}"/>
              </a:ext>
            </a:extLst>
          </p:cNvPr>
          <p:cNvSpPr>
            <a:spLocks xmlns:a="http://schemas.openxmlformats.org/drawingml/2006/main" noGrp="1"/>
          </p:cNvSpPr>
          <p:nvPr/>
        </p:nvSpPr>
        <p:spPr>
          <a:xfrm xmlns:a="http://schemas.openxmlformats.org/drawingml/2006/main">
            <a:off x="685800" y="4562475"/>
            <a:ext cx="762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700" b="1">
                <a:solidFill>
                  <a:srgbClr val="2C4BC7"/>
                </a:solidFill>
                <a:latin typeface="Arial"/>
                <a:ea typeface="Arial"/>
                <a:cs typeface="Arial"/>
              </a:defRPr>
            </a:pPr>
            <a:r>
              <a:rPr sz="2700" b="1">
                <a:solidFill>
                  <a:srgbClr val="2C4BC7"/>
                </a:solidFill>
                <a:latin typeface="Arial"/>
                <a:ea typeface="Arial"/>
                <a:cs typeface="Arial"/>
              </a:rPr>
              <a:t>03</a:t>
            </a:r>
          </a:p>
        </p:txBody>
      </p:sp>
      <p:sp>
        <p:nvSpPr>
          <p:cNvPr id="9" name="body">
            <a:extLst xmlns:a="http://schemas.openxmlformats.org/drawingml/2006/main">
              <a:ext uri="{FF2B5EF4-FFF2-40B4-BE49-F238E27FC236}">
                <a16:creationId xmlns:a16="http://schemas.microsoft.com/office/drawing/2014/main" id="{0C8F9C52-60C9-4FD0-995A-9B6B7FC6D0B9}"/>
              </a:ext>
            </a:extLst>
          </p:cNvPr>
          <p:cNvSpPr>
            <a:spLocks xmlns:a="http://schemas.openxmlformats.org/drawingml/2006/main" noGrp="1"/>
          </p:cNvSpPr>
          <p:nvPr/>
        </p:nvSpPr>
        <p:spPr>
          <a:xfrm xmlns:a="http://schemas.openxmlformats.org/drawingml/2006/main">
            <a:off x="2028825" y="4562475"/>
            <a:ext cx="92964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850" b="0">
                <a:solidFill>
                  <a:srgbClr val="182435"/>
                </a:solidFill>
                <a:latin typeface="Arial"/>
                <a:ea typeface="Arial"/>
                <a:cs typeface="Arial"/>
              </a:defRPr>
            </a:pPr>
            <a:r>
              <a:rPr sz="2850" b="0">
                <a:solidFill>
                  <a:srgbClr val="182435"/>
                </a:solidFill>
                <a:latin typeface="Arial"/>
                <a:ea typeface="Arial"/>
                <a:cs typeface="Arial"/>
              </a:rPr>
              <a:t>[How to decide the next action]</a:t>
            </a:r>
          </a:p>
        </p:txBody>
      </p:sp>
    </p:spTree>
    <p:extLst>
      <p:ext uri="{BB962C8B-B14F-4D97-AF65-F5344CB8AC3E}">
        <p14:creationId xmlns:p14="http://schemas.microsoft.com/office/powerpoint/2010/main" val="18071353"/>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itle">
            <a:extLst xmlns:a="http://schemas.openxmlformats.org/drawingml/2006/main">
              <a:ext uri="{FF2B5EF4-FFF2-40B4-BE49-F238E27FC236}">
                <a16:creationId xmlns:a16="http://schemas.microsoft.com/office/drawing/2014/main" id="{BAD3F5F7-D152-4373-ABFD-18F6146FF41D}"/>
              </a:ext>
            </a:extLst>
          </p:cNvPr>
          <p:cNvSpPr>
            <a:spLocks xmlns:a="http://schemas.openxmlformats.org/drawingml/2006/main" noGrp="1"/>
          </p:cNvSpPr>
          <p:nvPr/>
        </p:nvSpPr>
        <p:spPr>
          <a:xfrm xmlns:a="http://schemas.openxmlformats.org/drawingml/2006/main">
            <a:off x="685800" y="49530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750" b="1">
                <a:solidFill>
                  <a:srgbClr val="182435"/>
                </a:solidFill>
                <a:latin typeface="Arial"/>
                <a:ea typeface="Arial"/>
                <a:cs typeface="Arial"/>
              </a:defRPr>
            </a:pPr>
            <a:r>
              <a:rPr sz="3750" b="1">
                <a:solidFill>
                  <a:srgbClr val="182435"/>
                </a:solidFill>
                <a:latin typeface="Arial"/>
                <a:ea typeface="Arial"/>
                <a:cs typeface="Arial"/>
              </a:rPr>
              <a:t>Key Takeaways</a:t>
            </a:r>
          </a:p>
        </p:txBody>
      </p:sp>
      <p:sp>
        <p:nvSpPr>
          <p:cNvPr id="2" name="publisher">
            <a:extLst xmlns:a="http://schemas.openxmlformats.org/drawingml/2006/main">
              <a:ext uri="{FF2B5EF4-FFF2-40B4-BE49-F238E27FC236}">
                <a16:creationId xmlns:a16="http://schemas.microsoft.com/office/drawing/2014/main" id="{7F8A1519-66A1-4E53-8D86-F972C89F4175}"/>
              </a:ext>
            </a:extLst>
          </p:cNvPr>
          <p:cNvSpPr>
            <a:spLocks xmlns:a="http://schemas.openxmlformats.org/drawingml/2006/main" noGrp="1"/>
          </p:cNvSpPr>
          <p:nvPr/>
        </p:nvSpPr>
        <p:spPr>
          <a:xfrm xmlns:a="http://schemas.openxmlformats.org/drawingml/2006/main">
            <a:off x="685800" y="6315075"/>
            <a:ext cx="2286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4C5664"/>
                </a:solidFill>
                <a:latin typeface="Arial"/>
                <a:ea typeface="Arial"/>
                <a:cs typeface="Arial"/>
              </a:defRPr>
            </a:pPr>
            <a:r>
              <a:rPr sz="1725" b="0">
                <a:solidFill>
                  <a:srgbClr val="4C5664"/>
                </a:solidFill>
                <a:latin typeface="Arial"/>
                <a:ea typeface="Arial"/>
                <a:cs typeface="Arial"/>
              </a:rPr>
              <a:t>JakoMeet</a:t>
            </a:r>
          </a:p>
        </p:txBody>
      </p:sp>
      <p:sp>
        <p:nvSpPr>
          <p:cNvPr id="3" name="page">
            <a:extLst xmlns:a="http://schemas.openxmlformats.org/drawingml/2006/main">
              <a:ext uri="{FF2B5EF4-FFF2-40B4-BE49-F238E27FC236}">
                <a16:creationId xmlns:a16="http://schemas.microsoft.com/office/drawing/2014/main" id="{A27F7D49-11F1-4A17-992A-6F22FE137552}"/>
              </a:ext>
            </a:extLst>
          </p:cNvPr>
          <p:cNvSpPr>
            <a:spLocks xmlns:a="http://schemas.openxmlformats.org/drawingml/2006/main" noGrp="1"/>
          </p:cNvSpPr>
          <p:nvPr/>
        </p:nvSpPr>
        <p:spPr>
          <a:xfrm xmlns:a="http://schemas.openxmlformats.org/drawingml/2006/main">
            <a:off x="10839450" y="6315075"/>
            <a:ext cx="666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4C5664"/>
                </a:solidFill>
                <a:latin typeface="Arial"/>
                <a:ea typeface="Arial"/>
                <a:cs typeface="Arial"/>
              </a:defRPr>
            </a:pPr>
            <a:r>
              <a:rPr sz="1725" b="0">
                <a:solidFill>
                  <a:srgbClr val="4C5664"/>
                </a:solidFill>
                <a:latin typeface="Arial"/>
                <a:ea typeface="Arial"/>
                <a:cs typeface="Arial"/>
              </a:rPr>
              <a:t>09</a:t>
            </a:r>
          </a:p>
        </p:txBody>
      </p:sp>
      <p:sp>
        <p:nvSpPr>
          <p:cNvPr id="4" name="body">
            <a:extLst xmlns:a="http://schemas.openxmlformats.org/drawingml/2006/main">
              <a:ext uri="{FF2B5EF4-FFF2-40B4-BE49-F238E27FC236}">
                <a16:creationId xmlns:a16="http://schemas.microsoft.com/office/drawing/2014/main" id="{E2C3B371-04F8-4A09-B510-52CF46CA5CD6}"/>
              </a:ext>
            </a:extLst>
          </p:cNvPr>
          <p:cNvSpPr>
            <a:spLocks xmlns:a="http://schemas.openxmlformats.org/drawingml/2006/main" noGrp="1"/>
          </p:cNvSpPr>
          <p:nvPr/>
        </p:nvSpPr>
        <p:spPr>
          <a:xfrm xmlns:a="http://schemas.openxmlformats.org/drawingml/2006/main">
            <a:off x="685800" y="2219325"/>
            <a:ext cx="10820400" cy="1362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975" b="1">
                <a:solidFill>
                  <a:srgbClr val="182435"/>
                </a:solidFill>
                <a:latin typeface="Arial"/>
                <a:ea typeface="Arial"/>
                <a:cs typeface="Arial"/>
              </a:defRPr>
            </a:pPr>
            <a:r>
              <a:rPr sz="3975" b="1">
                <a:solidFill>
                  <a:srgbClr val="182435"/>
                </a:solidFill>
                <a:latin typeface="Arial"/>
                <a:ea typeface="Arial"/>
                <a:cs typeface="Arial"/>
              </a:rPr>
              <a:t>[The main idea to remember]</a:t>
            </a:r>
          </a:p>
        </p:txBody>
      </p:sp>
      <p:sp>
        <p:nvSpPr>
          <p:cNvPr id="5" name="body">
            <a:extLst xmlns:a="http://schemas.openxmlformats.org/drawingml/2006/main">
              <a:ext uri="{FF2B5EF4-FFF2-40B4-BE49-F238E27FC236}">
                <a16:creationId xmlns:a16="http://schemas.microsoft.com/office/drawing/2014/main" id="{49FFB9AF-D1F6-4CDF-8768-A6EFF5C95017}"/>
              </a:ext>
            </a:extLst>
          </p:cNvPr>
          <p:cNvSpPr>
            <a:spLocks xmlns:a="http://schemas.openxmlformats.org/drawingml/2006/main" noGrp="1"/>
          </p:cNvSpPr>
          <p:nvPr/>
        </p:nvSpPr>
        <p:spPr>
          <a:xfrm xmlns:a="http://schemas.openxmlformats.org/drawingml/2006/main">
            <a:off x="685800" y="4133850"/>
            <a:ext cx="10820400" cy="1247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000" b="0">
                <a:solidFill>
                  <a:srgbClr val="4C5664"/>
                </a:solidFill>
                <a:latin typeface="Arial"/>
                <a:ea typeface="Arial"/>
                <a:cs typeface="Arial"/>
              </a:defRPr>
            </a:pPr>
            <a:r>
              <a:rPr sz="3000" b="0">
                <a:solidFill>
                  <a:srgbClr val="4C5664"/>
                </a:solidFill>
                <a:latin typeface="Arial"/>
                <a:ea typeface="Arial"/>
                <a:cs typeface="Arial"/>
              </a:rPr>
              <a:t>[The decision or task this makes easier]</a:t>
            </a:r>
          </a:p>
        </p:txBody>
      </p:sp>
    </p:spTree>
    <p:extLst>
      <p:ext uri="{BB962C8B-B14F-4D97-AF65-F5344CB8AC3E}">
        <p14:creationId xmlns:p14="http://schemas.microsoft.com/office/powerpoint/2010/main" val="1132492134"/>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itle">
            <a:extLst xmlns:a="http://schemas.openxmlformats.org/drawingml/2006/main">
              <a:ext uri="{FF2B5EF4-FFF2-40B4-BE49-F238E27FC236}">
                <a16:creationId xmlns:a16="http://schemas.microsoft.com/office/drawing/2014/main" id="{E8D85E9B-8B8F-45DE-8A49-B6324881A9AC}"/>
              </a:ext>
            </a:extLst>
          </p:cNvPr>
          <p:cNvSpPr>
            <a:spLocks xmlns:a="http://schemas.openxmlformats.org/drawingml/2006/main" noGrp="1"/>
          </p:cNvSpPr>
          <p:nvPr/>
        </p:nvSpPr>
        <p:spPr>
          <a:xfrm xmlns:a="http://schemas.openxmlformats.org/drawingml/2006/main">
            <a:off x="685800" y="49530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750" b="1">
                <a:solidFill>
                  <a:srgbClr val="182435"/>
                </a:solidFill>
                <a:latin typeface="Arial"/>
                <a:ea typeface="Arial"/>
                <a:cs typeface="Arial"/>
              </a:defRPr>
            </a:pPr>
            <a:r>
              <a:rPr sz="3750" b="1">
                <a:solidFill>
                  <a:srgbClr val="182435"/>
                </a:solidFill>
                <a:latin typeface="Arial"/>
                <a:ea typeface="Arial"/>
                <a:cs typeface="Arial"/>
              </a:rPr>
              <a:t>Questions About [Topic]</a:t>
            </a:r>
          </a:p>
        </p:txBody>
      </p:sp>
      <p:sp>
        <p:nvSpPr>
          <p:cNvPr id="2" name="publisher">
            <a:extLst xmlns:a="http://schemas.openxmlformats.org/drawingml/2006/main">
              <a:ext uri="{FF2B5EF4-FFF2-40B4-BE49-F238E27FC236}">
                <a16:creationId xmlns:a16="http://schemas.microsoft.com/office/drawing/2014/main" id="{BD775A5D-3252-4615-AAAB-033579D797D9}"/>
              </a:ext>
            </a:extLst>
          </p:cNvPr>
          <p:cNvSpPr>
            <a:spLocks xmlns:a="http://schemas.openxmlformats.org/drawingml/2006/main" noGrp="1"/>
          </p:cNvSpPr>
          <p:nvPr/>
        </p:nvSpPr>
        <p:spPr>
          <a:xfrm xmlns:a="http://schemas.openxmlformats.org/drawingml/2006/main">
            <a:off x="685800" y="6315075"/>
            <a:ext cx="2286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4C5664"/>
                </a:solidFill>
                <a:latin typeface="Arial"/>
                <a:ea typeface="Arial"/>
                <a:cs typeface="Arial"/>
              </a:defRPr>
            </a:pPr>
            <a:r>
              <a:rPr sz="1725" b="0">
                <a:solidFill>
                  <a:srgbClr val="4C5664"/>
                </a:solidFill>
                <a:latin typeface="Arial"/>
                <a:ea typeface="Arial"/>
                <a:cs typeface="Arial"/>
              </a:rPr>
              <a:t>JakoMeet</a:t>
            </a:r>
          </a:p>
        </p:txBody>
      </p:sp>
      <p:sp>
        <p:nvSpPr>
          <p:cNvPr id="3" name="page">
            <a:extLst xmlns:a="http://schemas.openxmlformats.org/drawingml/2006/main">
              <a:ext uri="{FF2B5EF4-FFF2-40B4-BE49-F238E27FC236}">
                <a16:creationId xmlns:a16="http://schemas.microsoft.com/office/drawing/2014/main" id="{4A6F8B09-F00C-4CBF-AC21-041A63936F35}"/>
              </a:ext>
            </a:extLst>
          </p:cNvPr>
          <p:cNvSpPr>
            <a:spLocks xmlns:a="http://schemas.openxmlformats.org/drawingml/2006/main" noGrp="1"/>
          </p:cNvSpPr>
          <p:nvPr/>
        </p:nvSpPr>
        <p:spPr>
          <a:xfrm xmlns:a="http://schemas.openxmlformats.org/drawingml/2006/main">
            <a:off x="10839450" y="6315075"/>
            <a:ext cx="666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4C5664"/>
                </a:solidFill>
                <a:latin typeface="Arial"/>
                <a:ea typeface="Arial"/>
                <a:cs typeface="Arial"/>
              </a:defRPr>
            </a:pPr>
            <a:r>
              <a:rPr sz="1725" b="0">
                <a:solidFill>
                  <a:srgbClr val="4C5664"/>
                </a:solidFill>
                <a:latin typeface="Arial"/>
                <a:ea typeface="Arial"/>
                <a:cs typeface="Arial"/>
              </a:rPr>
              <a:t>10</a:t>
            </a:r>
          </a:p>
        </p:txBody>
      </p:sp>
      <p:sp>
        <p:nvSpPr>
          <p:cNvPr id="4" name="body">
            <a:extLst xmlns:a="http://schemas.openxmlformats.org/drawingml/2006/main">
              <a:ext uri="{FF2B5EF4-FFF2-40B4-BE49-F238E27FC236}">
                <a16:creationId xmlns:a16="http://schemas.microsoft.com/office/drawing/2014/main" id="{11571223-F68C-490B-BDDD-086E1198B8BB}"/>
              </a:ext>
            </a:extLst>
          </p:cNvPr>
          <p:cNvSpPr>
            <a:spLocks xmlns:a="http://schemas.openxmlformats.org/drawingml/2006/main" noGrp="1"/>
          </p:cNvSpPr>
          <p:nvPr/>
        </p:nvSpPr>
        <p:spPr>
          <a:xfrm xmlns:a="http://schemas.openxmlformats.org/drawingml/2006/main">
            <a:off x="685800" y="2286000"/>
            <a:ext cx="10820400" cy="1990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4800" b="1">
                <a:solidFill>
                  <a:srgbClr val="182435"/>
                </a:solidFill>
                <a:latin typeface="Arial"/>
                <a:ea typeface="Arial"/>
                <a:cs typeface="Arial"/>
              </a:defRPr>
            </a:pPr>
            <a:r>
              <a:rPr sz="4800" b="1">
                <a:solidFill>
                  <a:srgbClr val="182435"/>
                </a:solidFill>
                <a:latin typeface="Arial"/>
                <a:ea typeface="Arial"/>
                <a:cs typeface="Arial"/>
              </a:rPr>
              <a:t>[What would you like to clarify or apply?]</a:t>
            </a:r>
          </a:p>
        </p:txBody>
      </p:sp>
      <p:sp>
        <p:nvSpPr>
          <p:cNvPr id="5" name="body">
            <a:extLst xmlns:a="http://schemas.openxmlformats.org/drawingml/2006/main">
              <a:ext uri="{FF2B5EF4-FFF2-40B4-BE49-F238E27FC236}">
                <a16:creationId xmlns:a16="http://schemas.microsoft.com/office/drawing/2014/main" id="{B7BC26B7-D1DF-433E-8425-DC35069A327B}"/>
              </a:ext>
            </a:extLst>
          </p:cNvPr>
          <p:cNvSpPr>
            <a:spLocks xmlns:a="http://schemas.openxmlformats.org/drawingml/2006/main" noGrp="1"/>
          </p:cNvSpPr>
          <p:nvPr/>
        </p:nvSpPr>
        <p:spPr>
          <a:xfrm xmlns:a="http://schemas.openxmlformats.org/drawingml/2006/main">
            <a:off x="685800" y="5057775"/>
            <a:ext cx="10820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75" b="0">
                <a:solidFill>
                  <a:srgbClr val="4C5664"/>
                </a:solidFill>
                <a:latin typeface="Arial"/>
                <a:ea typeface="Arial"/>
                <a:cs typeface="Arial"/>
              </a:defRPr>
            </a:pPr>
            <a:r>
              <a:rPr sz="2175" b="0">
                <a:solidFill>
                  <a:srgbClr val="4C5664"/>
                </a:solidFill>
                <a:latin typeface="Arial"/>
                <a:ea typeface="Arial"/>
                <a:cs typeface="Arial"/>
              </a:rPr>
              <a:t>[How the audience can submit a question]</a:t>
            </a:r>
          </a:p>
        </p:txBody>
      </p:sp>
    </p:spTree>
    <p:extLst>
      <p:ext uri="{BB962C8B-B14F-4D97-AF65-F5344CB8AC3E}">
        <p14:creationId xmlns:p14="http://schemas.microsoft.com/office/powerpoint/2010/main" val="1723545415"/>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itle">
            <a:extLst xmlns:a="http://schemas.openxmlformats.org/drawingml/2006/main">
              <a:ext uri="{FF2B5EF4-FFF2-40B4-BE49-F238E27FC236}">
                <a16:creationId xmlns:a16="http://schemas.microsoft.com/office/drawing/2014/main" id="{6A41B0E9-8BAD-48B4-B1BC-52D6CD1C0C71}"/>
              </a:ext>
            </a:extLst>
          </p:cNvPr>
          <p:cNvSpPr>
            <a:spLocks xmlns:a="http://schemas.openxmlformats.org/drawingml/2006/main" noGrp="1"/>
          </p:cNvSpPr>
          <p:nvPr/>
        </p:nvSpPr>
        <p:spPr>
          <a:xfrm xmlns:a="http://schemas.openxmlformats.org/drawingml/2006/main">
            <a:off x="685800" y="49530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750" b="1">
                <a:solidFill>
                  <a:srgbClr val="182435"/>
                </a:solidFill>
                <a:latin typeface="Arial"/>
                <a:ea typeface="Arial"/>
                <a:cs typeface="Arial"/>
              </a:defRPr>
            </a:pPr>
            <a:r>
              <a:rPr sz="3750" b="1">
                <a:solidFill>
                  <a:srgbClr val="182435"/>
                </a:solidFill>
                <a:latin typeface="Arial"/>
                <a:ea typeface="Arial"/>
                <a:cs typeface="Arial"/>
              </a:rPr>
              <a:t>Your Next Step</a:t>
            </a:r>
          </a:p>
        </p:txBody>
      </p:sp>
      <p:sp>
        <p:nvSpPr>
          <p:cNvPr id="2" name="publisher">
            <a:extLst xmlns:a="http://schemas.openxmlformats.org/drawingml/2006/main">
              <a:ext uri="{FF2B5EF4-FFF2-40B4-BE49-F238E27FC236}">
                <a16:creationId xmlns:a16="http://schemas.microsoft.com/office/drawing/2014/main" id="{9D5F5F14-2A1C-4963-B421-211FC914BB78}"/>
              </a:ext>
            </a:extLst>
          </p:cNvPr>
          <p:cNvSpPr>
            <a:spLocks xmlns:a="http://schemas.openxmlformats.org/drawingml/2006/main" noGrp="1"/>
          </p:cNvSpPr>
          <p:nvPr/>
        </p:nvSpPr>
        <p:spPr>
          <a:xfrm xmlns:a="http://schemas.openxmlformats.org/drawingml/2006/main">
            <a:off x="685800" y="6315075"/>
            <a:ext cx="2286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4C5664"/>
                </a:solidFill>
                <a:latin typeface="Arial"/>
                <a:ea typeface="Arial"/>
                <a:cs typeface="Arial"/>
              </a:defRPr>
            </a:pPr>
            <a:r>
              <a:rPr sz="1725" b="0">
                <a:solidFill>
                  <a:srgbClr val="4C5664"/>
                </a:solidFill>
                <a:latin typeface="Arial"/>
                <a:ea typeface="Arial"/>
                <a:cs typeface="Arial"/>
              </a:rPr>
              <a:t>JakoMeet</a:t>
            </a:r>
          </a:p>
        </p:txBody>
      </p:sp>
      <p:sp>
        <p:nvSpPr>
          <p:cNvPr id="3" name="page">
            <a:extLst xmlns:a="http://schemas.openxmlformats.org/drawingml/2006/main">
              <a:ext uri="{FF2B5EF4-FFF2-40B4-BE49-F238E27FC236}">
                <a16:creationId xmlns:a16="http://schemas.microsoft.com/office/drawing/2014/main" id="{A27AB0C6-3F04-476B-AA6A-8FDEA0A5DDBA}"/>
              </a:ext>
            </a:extLst>
          </p:cNvPr>
          <p:cNvSpPr>
            <a:spLocks xmlns:a="http://schemas.openxmlformats.org/drawingml/2006/main" noGrp="1"/>
          </p:cNvSpPr>
          <p:nvPr/>
        </p:nvSpPr>
        <p:spPr>
          <a:xfrm xmlns:a="http://schemas.openxmlformats.org/drawingml/2006/main">
            <a:off x="10839450" y="6315075"/>
            <a:ext cx="666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4C5664"/>
                </a:solidFill>
                <a:latin typeface="Arial"/>
                <a:ea typeface="Arial"/>
                <a:cs typeface="Arial"/>
              </a:defRPr>
            </a:pPr>
            <a:r>
              <a:rPr sz="1725" b="0">
                <a:solidFill>
                  <a:srgbClr val="4C5664"/>
                </a:solidFill>
                <a:latin typeface="Arial"/>
                <a:ea typeface="Arial"/>
                <a:cs typeface="Arial"/>
              </a:rPr>
              <a:t>11</a:t>
            </a:r>
          </a:p>
        </p:txBody>
      </p:sp>
      <p:sp>
        <p:nvSpPr>
          <p:cNvPr id="4" name="body">
            <a:extLst xmlns:a="http://schemas.openxmlformats.org/drawingml/2006/main">
              <a:ext uri="{FF2B5EF4-FFF2-40B4-BE49-F238E27FC236}">
                <a16:creationId xmlns:a16="http://schemas.microsoft.com/office/drawing/2014/main" id="{175BF9D3-8CB7-46D9-8EA6-2C768C8E8385}"/>
              </a:ext>
            </a:extLst>
          </p:cNvPr>
          <p:cNvSpPr>
            <a:spLocks xmlns:a="http://schemas.openxmlformats.org/drawingml/2006/main" noGrp="1"/>
          </p:cNvSpPr>
          <p:nvPr/>
        </p:nvSpPr>
        <p:spPr>
          <a:xfrm xmlns:a="http://schemas.openxmlformats.org/drawingml/2006/main">
            <a:off x="685800" y="2276475"/>
            <a:ext cx="10820400" cy="1600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4425" b="1">
                <a:solidFill>
                  <a:srgbClr val="182435"/>
                </a:solidFill>
                <a:latin typeface="Arial"/>
                <a:ea typeface="Arial"/>
                <a:cs typeface="Arial"/>
              </a:defRPr>
            </a:pPr>
            <a:r>
              <a:rPr sz="4425" b="1">
                <a:solidFill>
                  <a:srgbClr val="182435"/>
                </a:solidFill>
                <a:latin typeface="Arial"/>
                <a:ea typeface="Arial"/>
                <a:cs typeface="Arial"/>
              </a:rPr>
              <a:t>[One practical action after the webinar]</a:t>
            </a:r>
          </a:p>
        </p:txBody>
      </p:sp>
      <p:sp>
        <p:nvSpPr>
          <p:cNvPr id="5" name="body">
            <a:extLst xmlns:a="http://schemas.openxmlformats.org/drawingml/2006/main">
              <a:ext uri="{FF2B5EF4-FFF2-40B4-BE49-F238E27FC236}">
                <a16:creationId xmlns:a16="http://schemas.microsoft.com/office/drawing/2014/main" id="{AE0813C8-D66B-4130-91E0-96A119031EFF}"/>
              </a:ext>
            </a:extLst>
          </p:cNvPr>
          <p:cNvSpPr>
            <a:spLocks xmlns:a="http://schemas.openxmlformats.org/drawingml/2006/main" noGrp="1"/>
          </p:cNvSpPr>
          <p:nvPr/>
        </p:nvSpPr>
        <p:spPr>
          <a:xfrm xmlns:a="http://schemas.openxmlformats.org/drawingml/2006/main">
            <a:off x="685800" y="4314825"/>
            <a:ext cx="108204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475" b="0">
                <a:solidFill>
                  <a:srgbClr val="182435"/>
                </a:solidFill>
                <a:latin typeface="Arial"/>
                <a:ea typeface="Arial"/>
                <a:cs typeface="Arial"/>
              </a:defRPr>
            </a:pPr>
            <a:r>
              <a:rPr sz="2475" b="0">
                <a:solidFill>
                  <a:srgbClr val="182435"/>
                </a:solidFill>
                <a:latin typeface="Arial"/>
                <a:ea typeface="Arial"/>
                <a:cs typeface="Arial"/>
              </a:rPr>
              <a:t>[What the audience will get or complete]</a:t>
            </a:r>
          </a:p>
        </p:txBody>
      </p:sp>
      <p:sp>
        <p:nvSpPr>
          <p:cNvPr id="6" name="body">
            <a:extLst xmlns:a="http://schemas.openxmlformats.org/drawingml/2006/main">
              <a:ext uri="{FF2B5EF4-FFF2-40B4-BE49-F238E27FC236}">
                <a16:creationId xmlns:a16="http://schemas.microsoft.com/office/drawing/2014/main" id="{1D9B5798-FB6F-41D0-9B7E-B598CB0EE6AB}"/>
              </a:ext>
            </a:extLst>
          </p:cNvPr>
          <p:cNvSpPr>
            <a:spLocks xmlns:a="http://schemas.openxmlformats.org/drawingml/2006/main" noGrp="1"/>
          </p:cNvSpPr>
          <p:nvPr/>
        </p:nvSpPr>
        <p:spPr>
          <a:xfrm xmlns:a="http://schemas.openxmlformats.org/drawingml/2006/main">
            <a:off x="685800" y="5381625"/>
            <a:ext cx="108204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0">
                <a:solidFill>
                  <a:srgbClr val="2C4BC7"/>
                </a:solidFill>
                <a:latin typeface="Arial"/>
                <a:ea typeface="Arial"/>
                <a:cs typeface="Arial"/>
              </a:defRPr>
            </a:pPr>
            <a:r>
              <a:rPr sz="2025" b="0">
                <a:solidFill>
                  <a:srgbClr val="2C4BC7"/>
                </a:solidFill>
                <a:latin typeface="Arial"/>
                <a:ea typeface="Arial"/>
                <a:cs typeface="Arial"/>
              </a:rPr>
              <a:t>[A verified destination or instruction]</a:t>
            </a:r>
          </a:p>
        </p:txBody>
      </p:sp>
    </p:spTree>
    <p:extLst>
      <p:ext uri="{BB962C8B-B14F-4D97-AF65-F5344CB8AC3E}">
        <p14:creationId xmlns:p14="http://schemas.microsoft.com/office/powerpoint/2010/main" val="436957054"/>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itle">
            <a:extLst xmlns:a="http://schemas.openxmlformats.org/drawingml/2006/main">
              <a:ext uri="{FF2B5EF4-FFF2-40B4-BE49-F238E27FC236}">
                <a16:creationId xmlns:a16="http://schemas.microsoft.com/office/drawing/2014/main" id="{96CB0421-AF59-4599-AD42-A5E9ED5CA01F}"/>
              </a:ext>
            </a:extLst>
          </p:cNvPr>
          <p:cNvSpPr>
            <a:spLocks xmlns:a="http://schemas.openxmlformats.org/drawingml/2006/main" noGrp="1"/>
          </p:cNvSpPr>
          <p:nvPr/>
        </p:nvSpPr>
        <p:spPr>
          <a:xfrm xmlns:a="http://schemas.openxmlformats.org/drawingml/2006/main">
            <a:off x="685800" y="49530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750" b="1">
                <a:solidFill>
                  <a:srgbClr val="182435"/>
                </a:solidFill>
                <a:latin typeface="Arial"/>
                <a:ea typeface="Arial"/>
                <a:cs typeface="Arial"/>
              </a:defRPr>
            </a:pPr>
            <a:r>
              <a:rPr sz="3750" b="1">
                <a:solidFill>
                  <a:srgbClr val="182435"/>
                </a:solidFill>
                <a:latin typeface="Arial"/>
                <a:ea typeface="Arial"/>
                <a:cs typeface="Arial"/>
              </a:rPr>
              <a:t>Resources and Sources</a:t>
            </a:r>
          </a:p>
        </p:txBody>
      </p:sp>
      <p:sp>
        <p:nvSpPr>
          <p:cNvPr id="2" name="publisher">
            <a:extLst xmlns:a="http://schemas.openxmlformats.org/drawingml/2006/main">
              <a:ext uri="{FF2B5EF4-FFF2-40B4-BE49-F238E27FC236}">
                <a16:creationId xmlns:a16="http://schemas.microsoft.com/office/drawing/2014/main" id="{B6D8830D-2CF5-45F1-AFD6-725E545D9D6B}"/>
              </a:ext>
            </a:extLst>
          </p:cNvPr>
          <p:cNvSpPr>
            <a:spLocks xmlns:a="http://schemas.openxmlformats.org/drawingml/2006/main" noGrp="1"/>
          </p:cNvSpPr>
          <p:nvPr/>
        </p:nvSpPr>
        <p:spPr>
          <a:xfrm xmlns:a="http://schemas.openxmlformats.org/drawingml/2006/main">
            <a:off x="685800" y="6315075"/>
            <a:ext cx="2286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4C5664"/>
                </a:solidFill>
                <a:latin typeface="Arial"/>
                <a:ea typeface="Arial"/>
                <a:cs typeface="Arial"/>
              </a:defRPr>
            </a:pPr>
            <a:r>
              <a:rPr sz="1725" b="0">
                <a:solidFill>
                  <a:srgbClr val="4C5664"/>
                </a:solidFill>
                <a:latin typeface="Arial"/>
                <a:ea typeface="Arial"/>
                <a:cs typeface="Arial"/>
              </a:rPr>
              <a:t>JakoMeet</a:t>
            </a:r>
          </a:p>
        </p:txBody>
      </p:sp>
      <p:sp>
        <p:nvSpPr>
          <p:cNvPr id="3" name="page">
            <a:extLst xmlns:a="http://schemas.openxmlformats.org/drawingml/2006/main">
              <a:ext uri="{FF2B5EF4-FFF2-40B4-BE49-F238E27FC236}">
                <a16:creationId xmlns:a16="http://schemas.microsoft.com/office/drawing/2014/main" id="{42858B63-91E8-441E-B5DF-7AC1A909AD51}"/>
              </a:ext>
            </a:extLst>
          </p:cNvPr>
          <p:cNvSpPr>
            <a:spLocks xmlns:a="http://schemas.openxmlformats.org/drawingml/2006/main" noGrp="1"/>
          </p:cNvSpPr>
          <p:nvPr/>
        </p:nvSpPr>
        <p:spPr>
          <a:xfrm xmlns:a="http://schemas.openxmlformats.org/drawingml/2006/main">
            <a:off x="10839450" y="6315075"/>
            <a:ext cx="666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4C5664"/>
                </a:solidFill>
                <a:latin typeface="Arial"/>
                <a:ea typeface="Arial"/>
                <a:cs typeface="Arial"/>
              </a:defRPr>
            </a:pPr>
            <a:r>
              <a:rPr sz="1725" b="0">
                <a:solidFill>
                  <a:srgbClr val="4C5664"/>
                </a:solidFill>
                <a:latin typeface="Arial"/>
                <a:ea typeface="Arial"/>
                <a:cs typeface="Arial"/>
              </a:rPr>
              <a:t>12</a:t>
            </a:r>
          </a:p>
        </p:txBody>
      </p:sp>
      <p:sp>
        <p:nvSpPr>
          <p:cNvPr id="4" name="body">
            <a:extLst xmlns:a="http://schemas.openxmlformats.org/drawingml/2006/main">
              <a:ext uri="{FF2B5EF4-FFF2-40B4-BE49-F238E27FC236}">
                <a16:creationId xmlns:a16="http://schemas.microsoft.com/office/drawing/2014/main" id="{24490B9C-BB91-4C79-9200-5E10C043D64E}"/>
              </a:ext>
            </a:extLst>
          </p:cNvPr>
          <p:cNvSpPr>
            <a:spLocks xmlns:a="http://schemas.openxmlformats.org/drawingml/2006/main" noGrp="1"/>
          </p:cNvSpPr>
          <p:nvPr/>
        </p:nvSpPr>
        <p:spPr>
          <a:xfrm xmlns:a="http://schemas.openxmlformats.org/drawingml/2006/main">
            <a:off x="685800" y="2105025"/>
            <a:ext cx="108204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475" b="1">
                <a:solidFill>
                  <a:srgbClr val="182435"/>
                </a:solidFill>
                <a:latin typeface="Arial"/>
                <a:ea typeface="Arial"/>
                <a:cs typeface="Arial"/>
              </a:defRPr>
            </a:pPr>
            <a:r>
              <a:rPr sz="2475" b="1">
                <a:solidFill>
                  <a:srgbClr val="182435"/>
                </a:solidFill>
                <a:latin typeface="Arial"/>
                <a:ea typeface="Arial"/>
                <a:cs typeface="Arial"/>
              </a:rPr>
              <a:t>[Resource title and what it helps the audience do]</a:t>
            </a:r>
          </a:p>
        </p:txBody>
      </p:sp>
      <p:sp>
        <p:nvSpPr>
          <p:cNvPr id="5" name="body">
            <a:extLst xmlns:a="http://schemas.openxmlformats.org/drawingml/2006/main">
              <a:ext uri="{FF2B5EF4-FFF2-40B4-BE49-F238E27FC236}">
                <a16:creationId xmlns:a16="http://schemas.microsoft.com/office/drawing/2014/main" id="{D256796E-72FF-4274-8725-87F82A7AF02F}"/>
              </a:ext>
            </a:extLst>
          </p:cNvPr>
          <p:cNvSpPr>
            <a:spLocks xmlns:a="http://schemas.openxmlformats.org/drawingml/2006/main" noGrp="1"/>
          </p:cNvSpPr>
          <p:nvPr/>
        </p:nvSpPr>
        <p:spPr>
          <a:xfrm xmlns:a="http://schemas.openxmlformats.org/drawingml/2006/main">
            <a:off x="685800" y="3457575"/>
            <a:ext cx="108204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475" b="0">
                <a:solidFill>
                  <a:srgbClr val="182435"/>
                </a:solidFill>
                <a:latin typeface="Arial"/>
                <a:ea typeface="Arial"/>
                <a:cs typeface="Arial"/>
              </a:defRPr>
            </a:pPr>
            <a:r>
              <a:rPr sz="2475" b="0">
                <a:solidFill>
                  <a:srgbClr val="182435"/>
                </a:solidFill>
                <a:latin typeface="Arial"/>
                <a:ea typeface="Arial"/>
                <a:cs typeface="Arial"/>
              </a:rPr>
              <a:t>[Source name, date or scope, and verified link]</a:t>
            </a:r>
          </a:p>
        </p:txBody>
      </p:sp>
      <p:sp>
        <p:nvSpPr>
          <p:cNvPr id="6" name="body">
            <a:extLst xmlns:a="http://schemas.openxmlformats.org/drawingml/2006/main">
              <a:ext uri="{FF2B5EF4-FFF2-40B4-BE49-F238E27FC236}">
                <a16:creationId xmlns:a16="http://schemas.microsoft.com/office/drawing/2014/main" id="{9F7A763E-AA4B-40DE-BAE9-5C33545F02AF}"/>
              </a:ext>
            </a:extLst>
          </p:cNvPr>
          <p:cNvSpPr>
            <a:spLocks xmlns:a="http://schemas.openxmlformats.org/drawingml/2006/main" noGrp="1"/>
          </p:cNvSpPr>
          <p:nvPr/>
        </p:nvSpPr>
        <p:spPr>
          <a:xfrm xmlns:a="http://schemas.openxmlformats.org/drawingml/2006/main">
            <a:off x="685800" y="481965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75" b="0">
                <a:solidFill>
                  <a:srgbClr val="4C5664"/>
                </a:solidFill>
                <a:latin typeface="Arial"/>
                <a:ea typeface="Arial"/>
                <a:cs typeface="Arial"/>
              </a:defRPr>
            </a:pPr>
            <a:r>
              <a:rPr sz="2175" b="0">
                <a:solidFill>
                  <a:srgbClr val="4C5664"/>
                </a:solidFill>
                <a:latin typeface="Arial"/>
                <a:ea typeface="Arial"/>
                <a:cs typeface="Arial"/>
              </a:rPr>
              <a:t>[A contact route for the session topic]</a:t>
            </a:r>
          </a:p>
        </p:txBody>
      </p:sp>
    </p:spTree>
    <p:extLst>
      <p:ext uri="{BB962C8B-B14F-4D97-AF65-F5344CB8AC3E}">
        <p14:creationId xmlns:p14="http://schemas.microsoft.com/office/powerpoint/2010/main" val="165061894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2026-10-02T13:59:41.4720000Z</dcterms:created>
  <dcterms:modified xsi:type="dcterms:W3CDTF">2026-10-02T13:59:41.4720000Z</dcterms:modified>
</coreProperties>
</file>